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4"/>
  </p:sldMasterIdLst>
  <p:sldIdLst>
    <p:sldId id="256" r:id="rId5"/>
    <p:sldId id="257" r:id="rId6"/>
    <p:sldId id="258" r:id="rId7"/>
    <p:sldId id="260" r:id="rId8"/>
    <p:sldId id="266" r:id="rId9"/>
    <p:sldId id="265" r:id="rId10"/>
    <p:sldId id="261" r:id="rId11"/>
    <p:sldId id="267" r:id="rId12"/>
    <p:sldId id="269" r:id="rId13"/>
    <p:sldId id="263" r:id="rId14"/>
    <p:sldId id="270" r:id="rId15"/>
    <p:sldId id="264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5" d="100"/>
          <a:sy n="75" d="100"/>
        </p:scale>
        <p:origin x="25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540CA-821D-42C3-86FB-BB94E52B01CC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E382970-1267-4211-9876-9367A69E44F7}">
      <dgm:prSet/>
      <dgm:spPr/>
      <dgm:t>
        <a:bodyPr/>
        <a:lstStyle/>
        <a:p>
          <a:r>
            <a:rPr lang="es-AR" b="0" i="0"/>
            <a:t>Conversación entre los miembros del grupo</a:t>
          </a:r>
          <a:endParaRPr lang="en-US"/>
        </a:p>
      </dgm:t>
    </dgm:pt>
    <dgm:pt modelId="{ACEBF1F4-4D48-4D32-92A6-D73847CBC40D}" type="parTrans" cxnId="{E7F8528C-E37F-49DA-817A-9F00B26348FE}">
      <dgm:prSet/>
      <dgm:spPr/>
      <dgm:t>
        <a:bodyPr/>
        <a:lstStyle/>
        <a:p>
          <a:endParaRPr lang="en-US"/>
        </a:p>
      </dgm:t>
    </dgm:pt>
    <dgm:pt modelId="{98C0AE89-4CC8-4285-90A1-9159B6F90D21}" type="sibTrans" cxnId="{E7F8528C-E37F-49DA-817A-9F00B26348FE}">
      <dgm:prSet/>
      <dgm:spPr/>
      <dgm:t>
        <a:bodyPr/>
        <a:lstStyle/>
        <a:p>
          <a:endParaRPr lang="en-US"/>
        </a:p>
      </dgm:t>
    </dgm:pt>
    <dgm:pt modelId="{93641F44-2FA7-4167-B251-00F16A6FB4D0}">
      <dgm:prSet/>
      <dgm:spPr/>
      <dgm:t>
        <a:bodyPr/>
        <a:lstStyle/>
        <a:p>
          <a:r>
            <a:rPr lang="es-AR" b="0" i="0"/>
            <a:t>Espera para la entrada al laboratorio</a:t>
          </a:r>
          <a:endParaRPr lang="en-US"/>
        </a:p>
      </dgm:t>
    </dgm:pt>
    <dgm:pt modelId="{B0739554-76CB-4960-95BD-63DE2EB38868}" type="parTrans" cxnId="{8163D4DE-2524-4ECE-A402-FC243A6CD9CC}">
      <dgm:prSet/>
      <dgm:spPr/>
      <dgm:t>
        <a:bodyPr/>
        <a:lstStyle/>
        <a:p>
          <a:endParaRPr lang="en-US"/>
        </a:p>
      </dgm:t>
    </dgm:pt>
    <dgm:pt modelId="{0497D494-D12F-4D58-BCB8-BE635F8B7D99}" type="sibTrans" cxnId="{8163D4DE-2524-4ECE-A402-FC243A6CD9CC}">
      <dgm:prSet/>
      <dgm:spPr/>
      <dgm:t>
        <a:bodyPr/>
        <a:lstStyle/>
        <a:p>
          <a:endParaRPr lang="en-US"/>
        </a:p>
      </dgm:t>
    </dgm:pt>
    <dgm:pt modelId="{5D212F02-65CE-464F-9809-3A644D8BB57C}">
      <dgm:prSet/>
      <dgm:spPr/>
      <dgm:t>
        <a:bodyPr/>
        <a:lstStyle/>
        <a:p>
          <a:r>
            <a:rPr lang="es-AR" b="0" i="0" dirty="0"/>
            <a:t>Utilización y búsqueda de llaves</a:t>
          </a:r>
          <a:endParaRPr lang="en-US" dirty="0"/>
        </a:p>
      </dgm:t>
    </dgm:pt>
    <dgm:pt modelId="{4F69ED78-AD68-4770-838D-95D3C0F92639}" type="parTrans" cxnId="{4699FD12-C90D-4F1E-9414-9E1C22CA090D}">
      <dgm:prSet/>
      <dgm:spPr/>
      <dgm:t>
        <a:bodyPr/>
        <a:lstStyle/>
        <a:p>
          <a:endParaRPr lang="en-US"/>
        </a:p>
      </dgm:t>
    </dgm:pt>
    <dgm:pt modelId="{83F22102-E1C9-4F33-BC29-2252564A5A2C}" type="sibTrans" cxnId="{4699FD12-C90D-4F1E-9414-9E1C22CA090D}">
      <dgm:prSet/>
      <dgm:spPr/>
      <dgm:t>
        <a:bodyPr/>
        <a:lstStyle/>
        <a:p>
          <a:endParaRPr lang="en-US"/>
        </a:p>
      </dgm:t>
    </dgm:pt>
    <dgm:pt modelId="{6BA21EB5-C033-42EE-89CB-2C43DCFA1823}" type="pres">
      <dgm:prSet presAssocID="{716540CA-821D-42C3-86FB-BB94E52B01CC}" presName="linear" presStyleCnt="0">
        <dgm:presLayoutVars>
          <dgm:animLvl val="lvl"/>
          <dgm:resizeHandles val="exact"/>
        </dgm:presLayoutVars>
      </dgm:prSet>
      <dgm:spPr/>
    </dgm:pt>
    <dgm:pt modelId="{2605A131-7622-4E65-BA46-76C7B7092D89}" type="pres">
      <dgm:prSet presAssocID="{8E382970-1267-4211-9876-9367A69E44F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3D52DE1-C05E-4C83-807F-4A191EF4519D}" type="pres">
      <dgm:prSet presAssocID="{98C0AE89-4CC8-4285-90A1-9159B6F90D21}" presName="spacer" presStyleCnt="0"/>
      <dgm:spPr/>
    </dgm:pt>
    <dgm:pt modelId="{E4F98166-499F-49D2-A348-1FB962CE61D8}" type="pres">
      <dgm:prSet presAssocID="{93641F44-2FA7-4167-B251-00F16A6FB4D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62C7F6-1BDE-4277-867C-DB5FC51A0676}" type="pres">
      <dgm:prSet presAssocID="{0497D494-D12F-4D58-BCB8-BE635F8B7D99}" presName="spacer" presStyleCnt="0"/>
      <dgm:spPr/>
    </dgm:pt>
    <dgm:pt modelId="{65673145-4AB8-42F1-B998-6DBF5078A100}" type="pres">
      <dgm:prSet presAssocID="{5D212F02-65CE-464F-9809-3A644D8BB57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99FD12-C90D-4F1E-9414-9E1C22CA090D}" srcId="{716540CA-821D-42C3-86FB-BB94E52B01CC}" destId="{5D212F02-65CE-464F-9809-3A644D8BB57C}" srcOrd="2" destOrd="0" parTransId="{4F69ED78-AD68-4770-838D-95D3C0F92639}" sibTransId="{83F22102-E1C9-4F33-BC29-2252564A5A2C}"/>
    <dgm:cxn modelId="{50293C6D-3826-4655-8582-08EB303A4EC4}" type="presOf" srcId="{5D212F02-65CE-464F-9809-3A644D8BB57C}" destId="{65673145-4AB8-42F1-B998-6DBF5078A100}" srcOrd="0" destOrd="0" presId="urn:microsoft.com/office/officeart/2005/8/layout/vList2"/>
    <dgm:cxn modelId="{E7F8528C-E37F-49DA-817A-9F00B26348FE}" srcId="{716540CA-821D-42C3-86FB-BB94E52B01CC}" destId="{8E382970-1267-4211-9876-9367A69E44F7}" srcOrd="0" destOrd="0" parTransId="{ACEBF1F4-4D48-4D32-92A6-D73847CBC40D}" sibTransId="{98C0AE89-4CC8-4285-90A1-9159B6F90D21}"/>
    <dgm:cxn modelId="{311E0A94-7D06-4100-BE62-B7DA064C29A1}" type="presOf" srcId="{93641F44-2FA7-4167-B251-00F16A6FB4D0}" destId="{E4F98166-499F-49D2-A348-1FB962CE61D8}" srcOrd="0" destOrd="0" presId="urn:microsoft.com/office/officeart/2005/8/layout/vList2"/>
    <dgm:cxn modelId="{F6BE37CE-B8BE-493C-9C45-DDD3CFB935CC}" type="presOf" srcId="{716540CA-821D-42C3-86FB-BB94E52B01CC}" destId="{6BA21EB5-C033-42EE-89CB-2C43DCFA1823}" srcOrd="0" destOrd="0" presId="urn:microsoft.com/office/officeart/2005/8/layout/vList2"/>
    <dgm:cxn modelId="{0282C9D9-0FDC-4BA3-AD10-9298D6B8FECF}" type="presOf" srcId="{8E382970-1267-4211-9876-9367A69E44F7}" destId="{2605A131-7622-4E65-BA46-76C7B7092D89}" srcOrd="0" destOrd="0" presId="urn:microsoft.com/office/officeart/2005/8/layout/vList2"/>
    <dgm:cxn modelId="{8163D4DE-2524-4ECE-A402-FC243A6CD9CC}" srcId="{716540CA-821D-42C3-86FB-BB94E52B01CC}" destId="{93641F44-2FA7-4167-B251-00F16A6FB4D0}" srcOrd="1" destOrd="0" parTransId="{B0739554-76CB-4960-95BD-63DE2EB38868}" sibTransId="{0497D494-D12F-4D58-BCB8-BE635F8B7D99}"/>
    <dgm:cxn modelId="{E5C16F67-1BDF-4CC5-9C2A-4831FE5DEEEC}" type="presParOf" srcId="{6BA21EB5-C033-42EE-89CB-2C43DCFA1823}" destId="{2605A131-7622-4E65-BA46-76C7B7092D89}" srcOrd="0" destOrd="0" presId="urn:microsoft.com/office/officeart/2005/8/layout/vList2"/>
    <dgm:cxn modelId="{57D2D2BC-D460-4CC8-A3B0-4B0C6ED90ADC}" type="presParOf" srcId="{6BA21EB5-C033-42EE-89CB-2C43DCFA1823}" destId="{F3D52DE1-C05E-4C83-807F-4A191EF4519D}" srcOrd="1" destOrd="0" presId="urn:microsoft.com/office/officeart/2005/8/layout/vList2"/>
    <dgm:cxn modelId="{0D1BFA3E-5E67-4D64-AB91-13899A9BFB34}" type="presParOf" srcId="{6BA21EB5-C033-42EE-89CB-2C43DCFA1823}" destId="{E4F98166-499F-49D2-A348-1FB962CE61D8}" srcOrd="2" destOrd="0" presId="urn:microsoft.com/office/officeart/2005/8/layout/vList2"/>
    <dgm:cxn modelId="{B52B881D-34DB-4B26-95C9-BD5FE442823C}" type="presParOf" srcId="{6BA21EB5-C033-42EE-89CB-2C43DCFA1823}" destId="{AF62C7F6-1BDE-4277-867C-DB5FC51A0676}" srcOrd="3" destOrd="0" presId="urn:microsoft.com/office/officeart/2005/8/layout/vList2"/>
    <dgm:cxn modelId="{BFB39A1F-D432-4C5A-897F-58824D8986B3}" type="presParOf" srcId="{6BA21EB5-C033-42EE-89CB-2C43DCFA1823}" destId="{65673145-4AB8-42F1-B998-6DBF5078A10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BE007F-D9D2-4D98-910B-226FF52F40A5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2C6CF2-7E91-4339-9773-D40CC68E986A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Cerradura de tipo cerrojo</a:t>
          </a:r>
          <a:endParaRPr lang="en-US"/>
        </a:p>
      </dgm:t>
    </dgm:pt>
    <dgm:pt modelId="{618BD5A5-FBB6-4A2B-B00A-CB75C8A019D5}" type="parTrans" cxnId="{6C8172B5-35C5-458E-A7F6-856D203027C5}">
      <dgm:prSet/>
      <dgm:spPr/>
      <dgm:t>
        <a:bodyPr/>
        <a:lstStyle/>
        <a:p>
          <a:endParaRPr lang="en-US"/>
        </a:p>
      </dgm:t>
    </dgm:pt>
    <dgm:pt modelId="{912FAF77-C409-4684-A810-5A4E59AEBEA5}" type="sibTrans" cxnId="{6C8172B5-35C5-458E-A7F6-856D203027C5}">
      <dgm:prSet/>
      <dgm:spPr/>
      <dgm:t>
        <a:bodyPr/>
        <a:lstStyle/>
        <a:p>
          <a:endParaRPr lang="en-US"/>
        </a:p>
      </dgm:t>
    </dgm:pt>
    <dgm:pt modelId="{4DA91A8E-3C66-4D18-B221-DA3BC0026EB1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Apertura ya sea de 2 modos: teclado numérico y tarjeta RFID</a:t>
          </a:r>
          <a:endParaRPr lang="en-US"/>
        </a:p>
      </dgm:t>
    </dgm:pt>
    <dgm:pt modelId="{932C9535-3F16-4183-AF1B-61F99247821A}" type="parTrans" cxnId="{F2CCE7D7-4065-4291-B4AB-BE12CFC4656F}">
      <dgm:prSet/>
      <dgm:spPr/>
      <dgm:t>
        <a:bodyPr/>
        <a:lstStyle/>
        <a:p>
          <a:endParaRPr lang="en-US"/>
        </a:p>
      </dgm:t>
    </dgm:pt>
    <dgm:pt modelId="{FCE49A4E-C61C-43FC-8FFF-5125DE925CA1}" type="sibTrans" cxnId="{F2CCE7D7-4065-4291-B4AB-BE12CFC4656F}">
      <dgm:prSet/>
      <dgm:spPr/>
      <dgm:t>
        <a:bodyPr/>
        <a:lstStyle/>
        <a:p>
          <a:endParaRPr lang="en-US"/>
        </a:p>
      </dgm:t>
    </dgm:pt>
    <dgm:pt modelId="{DE77CAC9-50B9-4A13-A8ED-284F02B471FB}">
      <dgm:prSet/>
      <dgm:spPr/>
      <dgm:t>
        <a:bodyPr/>
        <a:lstStyle/>
        <a:p>
          <a:pPr>
            <a:lnSpc>
              <a:spcPct val="100000"/>
            </a:lnSpc>
          </a:pPr>
          <a:r>
            <a:rPr lang="es-AR" b="0" i="0"/>
            <a:t>Aplicación para el registro de ingresos</a:t>
          </a:r>
          <a:endParaRPr lang="en-US"/>
        </a:p>
      </dgm:t>
    </dgm:pt>
    <dgm:pt modelId="{FA085E4B-437F-4D5E-BCCF-A3EDFBF13D39}" type="parTrans" cxnId="{315CEF14-36D0-43B9-B54F-6C50C8F86711}">
      <dgm:prSet/>
      <dgm:spPr/>
      <dgm:t>
        <a:bodyPr/>
        <a:lstStyle/>
        <a:p>
          <a:endParaRPr lang="en-US"/>
        </a:p>
      </dgm:t>
    </dgm:pt>
    <dgm:pt modelId="{EBAAAE45-1271-4841-B3C0-EEB99961B2B1}" type="sibTrans" cxnId="{315CEF14-36D0-43B9-B54F-6C50C8F86711}">
      <dgm:prSet/>
      <dgm:spPr/>
      <dgm:t>
        <a:bodyPr/>
        <a:lstStyle/>
        <a:p>
          <a:endParaRPr lang="en-US"/>
        </a:p>
      </dgm:t>
    </dgm:pt>
    <dgm:pt modelId="{CC0FA611-D9C3-427C-806A-8B4E7B20C0D0}" type="pres">
      <dgm:prSet presAssocID="{C1BE007F-D9D2-4D98-910B-226FF52F40A5}" presName="root" presStyleCnt="0">
        <dgm:presLayoutVars>
          <dgm:dir/>
          <dgm:resizeHandles val="exact"/>
        </dgm:presLayoutVars>
      </dgm:prSet>
      <dgm:spPr/>
    </dgm:pt>
    <dgm:pt modelId="{6CD77BC9-8054-4E59-B5C2-E461E288C78F}" type="pres">
      <dgm:prSet presAssocID="{6B2C6CF2-7E91-4339-9773-D40CC68E986A}" presName="compNode" presStyleCnt="0"/>
      <dgm:spPr/>
    </dgm:pt>
    <dgm:pt modelId="{DC48F7CE-481E-4130-A1EB-CB262D9C1379}" type="pres">
      <dgm:prSet presAssocID="{6B2C6CF2-7E91-4339-9773-D40CC68E98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sbloquear"/>
        </a:ext>
      </dgm:extLst>
    </dgm:pt>
    <dgm:pt modelId="{F543EC41-22B1-42D3-B76B-0445F73F6594}" type="pres">
      <dgm:prSet presAssocID="{6B2C6CF2-7E91-4339-9773-D40CC68E986A}" presName="spaceRect" presStyleCnt="0"/>
      <dgm:spPr/>
    </dgm:pt>
    <dgm:pt modelId="{662CB1B9-9CC1-4254-932B-7163A23BC1E1}" type="pres">
      <dgm:prSet presAssocID="{6B2C6CF2-7E91-4339-9773-D40CC68E986A}" presName="textRect" presStyleLbl="revTx" presStyleIdx="0" presStyleCnt="3">
        <dgm:presLayoutVars>
          <dgm:chMax val="1"/>
          <dgm:chPref val="1"/>
        </dgm:presLayoutVars>
      </dgm:prSet>
      <dgm:spPr/>
    </dgm:pt>
    <dgm:pt modelId="{7D72D3B1-7BA0-4E31-964E-255AFAF82AA7}" type="pres">
      <dgm:prSet presAssocID="{912FAF77-C409-4684-A810-5A4E59AEBEA5}" presName="sibTrans" presStyleCnt="0"/>
      <dgm:spPr/>
    </dgm:pt>
    <dgm:pt modelId="{388EF798-92D5-4644-883E-A1CA30A6792A}" type="pres">
      <dgm:prSet presAssocID="{4DA91A8E-3C66-4D18-B221-DA3BC0026EB1}" presName="compNode" presStyleCnt="0"/>
      <dgm:spPr/>
    </dgm:pt>
    <dgm:pt modelId="{DBEA408A-CDB5-409B-AEF4-D0F714C13195}" type="pres">
      <dgm:prSet presAssocID="{4DA91A8E-3C66-4D18-B221-DA3BC0026E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86F047BE-CF38-4926-AE0F-4A1E2DAEABAD}" type="pres">
      <dgm:prSet presAssocID="{4DA91A8E-3C66-4D18-B221-DA3BC0026EB1}" presName="spaceRect" presStyleCnt="0"/>
      <dgm:spPr/>
    </dgm:pt>
    <dgm:pt modelId="{79D33C88-894C-40C7-A90F-0DF51A461786}" type="pres">
      <dgm:prSet presAssocID="{4DA91A8E-3C66-4D18-B221-DA3BC0026EB1}" presName="textRect" presStyleLbl="revTx" presStyleIdx="1" presStyleCnt="3">
        <dgm:presLayoutVars>
          <dgm:chMax val="1"/>
          <dgm:chPref val="1"/>
        </dgm:presLayoutVars>
      </dgm:prSet>
      <dgm:spPr/>
    </dgm:pt>
    <dgm:pt modelId="{33224466-6CD8-4A85-B5E9-E353F84C4673}" type="pres">
      <dgm:prSet presAssocID="{FCE49A4E-C61C-43FC-8FFF-5125DE925CA1}" presName="sibTrans" presStyleCnt="0"/>
      <dgm:spPr/>
    </dgm:pt>
    <dgm:pt modelId="{FE401B50-E495-4971-B78E-F7896901367E}" type="pres">
      <dgm:prSet presAssocID="{DE77CAC9-50B9-4A13-A8ED-284F02B471FB}" presName="compNode" presStyleCnt="0"/>
      <dgm:spPr/>
    </dgm:pt>
    <dgm:pt modelId="{0EEDACDD-B80C-4466-BE5A-5E3383DD4A76}" type="pres">
      <dgm:prSet presAssocID="{DE77CAC9-50B9-4A13-A8ED-284F02B471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erta abierta con relleno sólido"/>
        </a:ext>
      </dgm:extLst>
    </dgm:pt>
    <dgm:pt modelId="{58D2E871-EFB8-4610-9C83-801C4C7EF73E}" type="pres">
      <dgm:prSet presAssocID="{DE77CAC9-50B9-4A13-A8ED-284F02B471FB}" presName="spaceRect" presStyleCnt="0"/>
      <dgm:spPr/>
    </dgm:pt>
    <dgm:pt modelId="{4080CB84-648E-4ECC-AAD7-2DA6E2F089F0}" type="pres">
      <dgm:prSet presAssocID="{DE77CAC9-50B9-4A13-A8ED-284F02B471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15CEF14-36D0-43B9-B54F-6C50C8F86711}" srcId="{C1BE007F-D9D2-4D98-910B-226FF52F40A5}" destId="{DE77CAC9-50B9-4A13-A8ED-284F02B471FB}" srcOrd="2" destOrd="0" parTransId="{FA085E4B-437F-4D5E-BCCF-A3EDFBF13D39}" sibTransId="{EBAAAE45-1271-4841-B3C0-EEB99961B2B1}"/>
    <dgm:cxn modelId="{4947281A-53BA-41FF-8448-330082051387}" type="presOf" srcId="{6B2C6CF2-7E91-4339-9773-D40CC68E986A}" destId="{662CB1B9-9CC1-4254-932B-7163A23BC1E1}" srcOrd="0" destOrd="0" presId="urn:microsoft.com/office/officeart/2018/2/layout/IconLabelList"/>
    <dgm:cxn modelId="{E087249E-DE68-49B3-8BFC-1E2B749F00DF}" type="presOf" srcId="{C1BE007F-D9D2-4D98-910B-226FF52F40A5}" destId="{CC0FA611-D9C3-427C-806A-8B4E7B20C0D0}" srcOrd="0" destOrd="0" presId="urn:microsoft.com/office/officeart/2018/2/layout/IconLabelList"/>
    <dgm:cxn modelId="{63EC6BA0-45FB-4467-8EAA-E475806B2B4B}" type="presOf" srcId="{4DA91A8E-3C66-4D18-B221-DA3BC0026EB1}" destId="{79D33C88-894C-40C7-A90F-0DF51A461786}" srcOrd="0" destOrd="0" presId="urn:microsoft.com/office/officeart/2018/2/layout/IconLabelList"/>
    <dgm:cxn modelId="{706DF3A0-D6EC-45C0-9BCE-5212271B3106}" type="presOf" srcId="{DE77CAC9-50B9-4A13-A8ED-284F02B471FB}" destId="{4080CB84-648E-4ECC-AAD7-2DA6E2F089F0}" srcOrd="0" destOrd="0" presId="urn:microsoft.com/office/officeart/2018/2/layout/IconLabelList"/>
    <dgm:cxn modelId="{6C8172B5-35C5-458E-A7F6-856D203027C5}" srcId="{C1BE007F-D9D2-4D98-910B-226FF52F40A5}" destId="{6B2C6CF2-7E91-4339-9773-D40CC68E986A}" srcOrd="0" destOrd="0" parTransId="{618BD5A5-FBB6-4A2B-B00A-CB75C8A019D5}" sibTransId="{912FAF77-C409-4684-A810-5A4E59AEBEA5}"/>
    <dgm:cxn modelId="{F2CCE7D7-4065-4291-B4AB-BE12CFC4656F}" srcId="{C1BE007F-D9D2-4D98-910B-226FF52F40A5}" destId="{4DA91A8E-3C66-4D18-B221-DA3BC0026EB1}" srcOrd="1" destOrd="0" parTransId="{932C9535-3F16-4183-AF1B-61F99247821A}" sibTransId="{FCE49A4E-C61C-43FC-8FFF-5125DE925CA1}"/>
    <dgm:cxn modelId="{51FA2966-3BD5-435F-82C6-110E180007A1}" type="presParOf" srcId="{CC0FA611-D9C3-427C-806A-8B4E7B20C0D0}" destId="{6CD77BC9-8054-4E59-B5C2-E461E288C78F}" srcOrd="0" destOrd="0" presId="urn:microsoft.com/office/officeart/2018/2/layout/IconLabelList"/>
    <dgm:cxn modelId="{91EB50F2-B2A3-4500-A771-5EADAF374E2E}" type="presParOf" srcId="{6CD77BC9-8054-4E59-B5C2-E461E288C78F}" destId="{DC48F7CE-481E-4130-A1EB-CB262D9C1379}" srcOrd="0" destOrd="0" presId="urn:microsoft.com/office/officeart/2018/2/layout/IconLabelList"/>
    <dgm:cxn modelId="{BE0C08CD-F4E6-44BB-BA59-77A6BC9529F2}" type="presParOf" srcId="{6CD77BC9-8054-4E59-B5C2-E461E288C78F}" destId="{F543EC41-22B1-42D3-B76B-0445F73F6594}" srcOrd="1" destOrd="0" presId="urn:microsoft.com/office/officeart/2018/2/layout/IconLabelList"/>
    <dgm:cxn modelId="{5BC5D5C7-5DC9-4700-8A2D-2A89B27FB13B}" type="presParOf" srcId="{6CD77BC9-8054-4E59-B5C2-E461E288C78F}" destId="{662CB1B9-9CC1-4254-932B-7163A23BC1E1}" srcOrd="2" destOrd="0" presId="urn:microsoft.com/office/officeart/2018/2/layout/IconLabelList"/>
    <dgm:cxn modelId="{80BC5DDD-C10D-4569-B14A-653A129AC265}" type="presParOf" srcId="{CC0FA611-D9C3-427C-806A-8B4E7B20C0D0}" destId="{7D72D3B1-7BA0-4E31-964E-255AFAF82AA7}" srcOrd="1" destOrd="0" presId="urn:microsoft.com/office/officeart/2018/2/layout/IconLabelList"/>
    <dgm:cxn modelId="{6B5B34F6-70F7-4697-947D-F713DB243272}" type="presParOf" srcId="{CC0FA611-D9C3-427C-806A-8B4E7B20C0D0}" destId="{388EF798-92D5-4644-883E-A1CA30A6792A}" srcOrd="2" destOrd="0" presId="urn:microsoft.com/office/officeart/2018/2/layout/IconLabelList"/>
    <dgm:cxn modelId="{BA2314BB-83DC-4FB9-A34E-4ABAFB182E9A}" type="presParOf" srcId="{388EF798-92D5-4644-883E-A1CA30A6792A}" destId="{DBEA408A-CDB5-409B-AEF4-D0F714C13195}" srcOrd="0" destOrd="0" presId="urn:microsoft.com/office/officeart/2018/2/layout/IconLabelList"/>
    <dgm:cxn modelId="{C26FF4E2-00CE-40BC-934A-ED4C23FC7A3C}" type="presParOf" srcId="{388EF798-92D5-4644-883E-A1CA30A6792A}" destId="{86F047BE-CF38-4926-AE0F-4A1E2DAEABAD}" srcOrd="1" destOrd="0" presId="urn:microsoft.com/office/officeart/2018/2/layout/IconLabelList"/>
    <dgm:cxn modelId="{7BB6C42D-90D4-45EC-84EB-652C55701FAF}" type="presParOf" srcId="{388EF798-92D5-4644-883E-A1CA30A6792A}" destId="{79D33C88-894C-40C7-A90F-0DF51A461786}" srcOrd="2" destOrd="0" presId="urn:microsoft.com/office/officeart/2018/2/layout/IconLabelList"/>
    <dgm:cxn modelId="{2ADF5885-F20B-43D0-8E52-87EF7C20DF27}" type="presParOf" srcId="{CC0FA611-D9C3-427C-806A-8B4E7B20C0D0}" destId="{33224466-6CD8-4A85-B5E9-E353F84C4673}" srcOrd="3" destOrd="0" presId="urn:microsoft.com/office/officeart/2018/2/layout/IconLabelList"/>
    <dgm:cxn modelId="{144AE4C0-CD41-4338-85BF-2E614B3DDFE9}" type="presParOf" srcId="{CC0FA611-D9C3-427C-806A-8B4E7B20C0D0}" destId="{FE401B50-E495-4971-B78E-F7896901367E}" srcOrd="4" destOrd="0" presId="urn:microsoft.com/office/officeart/2018/2/layout/IconLabelList"/>
    <dgm:cxn modelId="{94F0347B-D29F-400C-BCAC-1CC14D041E9A}" type="presParOf" srcId="{FE401B50-E495-4971-B78E-F7896901367E}" destId="{0EEDACDD-B80C-4466-BE5A-5E3383DD4A76}" srcOrd="0" destOrd="0" presId="urn:microsoft.com/office/officeart/2018/2/layout/IconLabelList"/>
    <dgm:cxn modelId="{73E25856-67B4-4EC3-95F8-F35A1A04A25C}" type="presParOf" srcId="{FE401B50-E495-4971-B78E-F7896901367E}" destId="{58D2E871-EFB8-4610-9C83-801C4C7EF73E}" srcOrd="1" destOrd="0" presId="urn:microsoft.com/office/officeart/2018/2/layout/IconLabelList"/>
    <dgm:cxn modelId="{D4320E29-555D-4541-B857-4392CB3DCD16}" type="presParOf" srcId="{FE401B50-E495-4971-B78E-F7896901367E}" destId="{4080CB84-648E-4ECC-AAD7-2DA6E2F089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44A75A-90CD-4BF9-94C5-23A0BC8D514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81851B7-A5ED-4C47-B1BC-A526CF4DF43A}">
      <dgm:prSet/>
      <dgm:spPr/>
      <dgm:t>
        <a:bodyPr/>
        <a:lstStyle/>
        <a:p>
          <a:r>
            <a:rPr lang="es-AR"/>
            <a:t>Arduino Uno</a:t>
          </a:r>
          <a:endParaRPr lang="en-US"/>
        </a:p>
      </dgm:t>
    </dgm:pt>
    <dgm:pt modelId="{D17666CC-F675-46E1-8C7E-D365B64DBB81}" type="parTrans" cxnId="{F743D14C-C493-45CF-AB94-89DDBC9EB05B}">
      <dgm:prSet/>
      <dgm:spPr/>
      <dgm:t>
        <a:bodyPr/>
        <a:lstStyle/>
        <a:p>
          <a:endParaRPr lang="en-US"/>
        </a:p>
      </dgm:t>
    </dgm:pt>
    <dgm:pt modelId="{50E7C6E2-560E-475F-831D-7D1D7362E558}" type="sibTrans" cxnId="{F743D14C-C493-45CF-AB94-89DDBC9EB05B}">
      <dgm:prSet/>
      <dgm:spPr/>
      <dgm:t>
        <a:bodyPr/>
        <a:lstStyle/>
        <a:p>
          <a:endParaRPr lang="en-US"/>
        </a:p>
      </dgm:t>
    </dgm:pt>
    <dgm:pt modelId="{089EB24F-712C-4D91-B2DB-B084DBC90779}">
      <dgm:prSet/>
      <dgm:spPr/>
      <dgm:t>
        <a:bodyPr/>
        <a:lstStyle/>
        <a:p>
          <a:r>
            <a:rPr lang="es-AR" dirty="0"/>
            <a:t>Lector y tarjetas RFID</a:t>
          </a:r>
          <a:endParaRPr lang="en-US" dirty="0"/>
        </a:p>
      </dgm:t>
    </dgm:pt>
    <dgm:pt modelId="{272483B6-DC66-4800-BF8F-859DFFC27FA9}" type="parTrans" cxnId="{92A6D0E4-C98D-4233-BD03-880F0EDA5464}">
      <dgm:prSet/>
      <dgm:spPr/>
      <dgm:t>
        <a:bodyPr/>
        <a:lstStyle/>
        <a:p>
          <a:endParaRPr lang="en-US"/>
        </a:p>
      </dgm:t>
    </dgm:pt>
    <dgm:pt modelId="{8FD37B3B-518E-49CF-90A5-A854CD2B7B30}" type="sibTrans" cxnId="{92A6D0E4-C98D-4233-BD03-880F0EDA5464}">
      <dgm:prSet/>
      <dgm:spPr/>
      <dgm:t>
        <a:bodyPr/>
        <a:lstStyle/>
        <a:p>
          <a:endParaRPr lang="en-US"/>
        </a:p>
      </dgm:t>
    </dgm:pt>
    <dgm:pt modelId="{BCB559A1-E84D-4E89-8827-5F42DFD7CF01}">
      <dgm:prSet/>
      <dgm:spPr/>
      <dgm:t>
        <a:bodyPr/>
        <a:lstStyle/>
        <a:p>
          <a:r>
            <a:rPr lang="es-AR"/>
            <a:t>Servo </a:t>
          </a:r>
          <a:endParaRPr lang="en-US"/>
        </a:p>
      </dgm:t>
    </dgm:pt>
    <dgm:pt modelId="{F97D2727-FF0F-462E-9762-1374AC69C02C}" type="parTrans" cxnId="{A427A47D-723E-4BC3-9244-E2CA72BC6EE8}">
      <dgm:prSet/>
      <dgm:spPr/>
      <dgm:t>
        <a:bodyPr/>
        <a:lstStyle/>
        <a:p>
          <a:endParaRPr lang="en-US"/>
        </a:p>
      </dgm:t>
    </dgm:pt>
    <dgm:pt modelId="{DA4B6B28-F085-437D-BE65-79DF29B3D480}" type="sibTrans" cxnId="{A427A47D-723E-4BC3-9244-E2CA72BC6EE8}">
      <dgm:prSet/>
      <dgm:spPr/>
      <dgm:t>
        <a:bodyPr/>
        <a:lstStyle/>
        <a:p>
          <a:endParaRPr lang="en-US"/>
        </a:p>
      </dgm:t>
    </dgm:pt>
    <dgm:pt modelId="{05DF3593-D0D8-45C8-B922-B32DD4A219D6}">
      <dgm:prSet/>
      <dgm:spPr/>
      <dgm:t>
        <a:bodyPr/>
        <a:lstStyle/>
        <a:p>
          <a:r>
            <a:rPr lang="es-AR"/>
            <a:t>Placa de pruebas</a:t>
          </a:r>
          <a:endParaRPr lang="en-US"/>
        </a:p>
      </dgm:t>
    </dgm:pt>
    <dgm:pt modelId="{5C0B9DA6-A92A-4995-88CE-3F4B3D9EC616}" type="parTrans" cxnId="{11F90FB3-D12A-4D64-B58C-70FEA255B372}">
      <dgm:prSet/>
      <dgm:spPr/>
      <dgm:t>
        <a:bodyPr/>
        <a:lstStyle/>
        <a:p>
          <a:endParaRPr lang="en-US"/>
        </a:p>
      </dgm:t>
    </dgm:pt>
    <dgm:pt modelId="{BC2AC1B1-65BF-480A-9A0A-67655C67EFC9}" type="sibTrans" cxnId="{11F90FB3-D12A-4D64-B58C-70FEA255B372}">
      <dgm:prSet/>
      <dgm:spPr/>
      <dgm:t>
        <a:bodyPr/>
        <a:lstStyle/>
        <a:p>
          <a:endParaRPr lang="en-US"/>
        </a:p>
      </dgm:t>
    </dgm:pt>
    <dgm:pt modelId="{D3A74415-B990-4CD7-BBD7-4CEE5E7F5ACA}">
      <dgm:prSet/>
      <dgm:spPr/>
      <dgm:t>
        <a:bodyPr/>
        <a:lstStyle/>
        <a:p>
          <a:r>
            <a:rPr lang="es-AR"/>
            <a:t>LED 16x2 I2C</a:t>
          </a:r>
          <a:endParaRPr lang="en-US"/>
        </a:p>
      </dgm:t>
    </dgm:pt>
    <dgm:pt modelId="{C11FE4BD-34B1-4D85-AD37-D1564A8AF6AD}" type="parTrans" cxnId="{80063EC2-0029-4605-90DB-138F60377FF7}">
      <dgm:prSet/>
      <dgm:spPr/>
      <dgm:t>
        <a:bodyPr/>
        <a:lstStyle/>
        <a:p>
          <a:endParaRPr lang="en-US"/>
        </a:p>
      </dgm:t>
    </dgm:pt>
    <dgm:pt modelId="{6F9C7D1E-01ED-42FC-87DD-869DE0CF3C85}" type="sibTrans" cxnId="{80063EC2-0029-4605-90DB-138F60377FF7}">
      <dgm:prSet/>
      <dgm:spPr/>
      <dgm:t>
        <a:bodyPr/>
        <a:lstStyle/>
        <a:p>
          <a:endParaRPr lang="en-US"/>
        </a:p>
      </dgm:t>
    </dgm:pt>
    <dgm:pt modelId="{E119DB94-A139-481E-A039-4E530D768A6A}">
      <dgm:prSet/>
      <dgm:spPr/>
      <dgm:t>
        <a:bodyPr/>
        <a:lstStyle/>
        <a:p>
          <a:r>
            <a:rPr lang="es-AR"/>
            <a:t>Teclado numérico</a:t>
          </a:r>
          <a:endParaRPr lang="en-US"/>
        </a:p>
      </dgm:t>
    </dgm:pt>
    <dgm:pt modelId="{CF59D3A4-5AD0-402C-B46B-CAFBBE497FF8}" type="parTrans" cxnId="{1DBA65DB-BB1D-4A4F-9C20-6DC5D5A66332}">
      <dgm:prSet/>
      <dgm:spPr/>
      <dgm:t>
        <a:bodyPr/>
        <a:lstStyle/>
        <a:p>
          <a:endParaRPr lang="en-US"/>
        </a:p>
      </dgm:t>
    </dgm:pt>
    <dgm:pt modelId="{DEBF552C-EA42-4B91-916F-5B2953B503BF}" type="sibTrans" cxnId="{1DBA65DB-BB1D-4A4F-9C20-6DC5D5A66332}">
      <dgm:prSet/>
      <dgm:spPr/>
      <dgm:t>
        <a:bodyPr/>
        <a:lstStyle/>
        <a:p>
          <a:endParaRPr lang="en-US"/>
        </a:p>
      </dgm:t>
    </dgm:pt>
    <dgm:pt modelId="{F61B5FCE-5ABE-46D8-85F5-869C59194620}">
      <dgm:prSet/>
      <dgm:spPr/>
      <dgm:t>
        <a:bodyPr/>
        <a:lstStyle/>
        <a:p>
          <a:r>
            <a:rPr lang="es-AR"/>
            <a:t>Buzzer</a:t>
          </a:r>
          <a:endParaRPr lang="en-US"/>
        </a:p>
      </dgm:t>
    </dgm:pt>
    <dgm:pt modelId="{22DA03D2-CC41-4AA7-B04F-33E9216B1B17}" type="parTrans" cxnId="{1B926E34-FC28-4FBE-90E4-E3D55D9F0F95}">
      <dgm:prSet/>
      <dgm:spPr/>
      <dgm:t>
        <a:bodyPr/>
        <a:lstStyle/>
        <a:p>
          <a:endParaRPr lang="en-US"/>
        </a:p>
      </dgm:t>
    </dgm:pt>
    <dgm:pt modelId="{372C40F4-6A21-49B9-95DF-417E2EEBE058}" type="sibTrans" cxnId="{1B926E34-FC28-4FBE-90E4-E3D55D9F0F95}">
      <dgm:prSet/>
      <dgm:spPr/>
      <dgm:t>
        <a:bodyPr/>
        <a:lstStyle/>
        <a:p>
          <a:endParaRPr lang="en-US"/>
        </a:p>
      </dgm:t>
    </dgm:pt>
    <dgm:pt modelId="{4C24D172-80F0-4074-A544-E51300D62861}" type="pres">
      <dgm:prSet presAssocID="{DE44A75A-90CD-4BF9-94C5-23A0BC8D514A}" presName="Name0" presStyleCnt="0">
        <dgm:presLayoutVars>
          <dgm:dir/>
          <dgm:animLvl val="lvl"/>
          <dgm:resizeHandles val="exact"/>
        </dgm:presLayoutVars>
      </dgm:prSet>
      <dgm:spPr/>
    </dgm:pt>
    <dgm:pt modelId="{303CDB7F-7A15-4FEA-AD67-46CBB3F4743E}" type="pres">
      <dgm:prSet presAssocID="{881851B7-A5ED-4C47-B1BC-A526CF4DF43A}" presName="linNode" presStyleCnt="0"/>
      <dgm:spPr/>
    </dgm:pt>
    <dgm:pt modelId="{BA89E25E-56FC-4E4C-B93C-607861503B62}" type="pres">
      <dgm:prSet presAssocID="{881851B7-A5ED-4C47-B1BC-A526CF4DF43A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A7A57FF7-AB80-4788-BFFC-1B4C93D17464}" type="pres">
      <dgm:prSet presAssocID="{50E7C6E2-560E-475F-831D-7D1D7362E558}" presName="sp" presStyleCnt="0"/>
      <dgm:spPr/>
    </dgm:pt>
    <dgm:pt modelId="{9B693E4E-74CE-437F-83AE-E858A1248B94}" type="pres">
      <dgm:prSet presAssocID="{089EB24F-712C-4D91-B2DB-B084DBC90779}" presName="linNode" presStyleCnt="0"/>
      <dgm:spPr/>
    </dgm:pt>
    <dgm:pt modelId="{F258A9D0-E75D-4E09-B378-D435CCFCD7BA}" type="pres">
      <dgm:prSet presAssocID="{089EB24F-712C-4D91-B2DB-B084DBC90779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525CED58-607C-4180-B8D4-482ABD810870}" type="pres">
      <dgm:prSet presAssocID="{8FD37B3B-518E-49CF-90A5-A854CD2B7B30}" presName="sp" presStyleCnt="0"/>
      <dgm:spPr/>
    </dgm:pt>
    <dgm:pt modelId="{DC2226FA-A966-43AA-9326-D36D3F4DEF2E}" type="pres">
      <dgm:prSet presAssocID="{BCB559A1-E84D-4E89-8827-5F42DFD7CF01}" presName="linNode" presStyleCnt="0"/>
      <dgm:spPr/>
    </dgm:pt>
    <dgm:pt modelId="{6F1A6D40-4028-41AA-86F6-6922F8DC02FB}" type="pres">
      <dgm:prSet presAssocID="{BCB559A1-E84D-4E89-8827-5F42DFD7CF01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B75532AE-0386-4A87-89F9-6C40ED50194B}" type="pres">
      <dgm:prSet presAssocID="{DA4B6B28-F085-437D-BE65-79DF29B3D480}" presName="sp" presStyleCnt="0"/>
      <dgm:spPr/>
    </dgm:pt>
    <dgm:pt modelId="{E9A930A5-2145-4A86-92EE-E5B3D43C815D}" type="pres">
      <dgm:prSet presAssocID="{05DF3593-D0D8-45C8-B922-B32DD4A219D6}" presName="linNode" presStyleCnt="0"/>
      <dgm:spPr/>
    </dgm:pt>
    <dgm:pt modelId="{93B19C55-6F0F-427A-A904-6BC8822735ED}" type="pres">
      <dgm:prSet presAssocID="{05DF3593-D0D8-45C8-B922-B32DD4A219D6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5AA8FE93-6587-4682-BF49-DD913C3AAFFE}" type="pres">
      <dgm:prSet presAssocID="{BC2AC1B1-65BF-480A-9A0A-67655C67EFC9}" presName="sp" presStyleCnt="0"/>
      <dgm:spPr/>
    </dgm:pt>
    <dgm:pt modelId="{C4A60C20-E729-4613-A5FB-B6BC2A0E039F}" type="pres">
      <dgm:prSet presAssocID="{D3A74415-B990-4CD7-BBD7-4CEE5E7F5ACA}" presName="linNode" presStyleCnt="0"/>
      <dgm:spPr/>
    </dgm:pt>
    <dgm:pt modelId="{84083621-B5EA-4FF1-9199-7CAFE28B82EA}" type="pres">
      <dgm:prSet presAssocID="{D3A74415-B990-4CD7-BBD7-4CEE5E7F5ACA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8E821FBF-13DB-4535-97F6-5B66F52B5337}" type="pres">
      <dgm:prSet presAssocID="{6F9C7D1E-01ED-42FC-87DD-869DE0CF3C85}" presName="sp" presStyleCnt="0"/>
      <dgm:spPr/>
    </dgm:pt>
    <dgm:pt modelId="{78DED1FA-ACBD-496B-880A-3C3287EE0299}" type="pres">
      <dgm:prSet presAssocID="{E119DB94-A139-481E-A039-4E530D768A6A}" presName="linNode" presStyleCnt="0"/>
      <dgm:spPr/>
    </dgm:pt>
    <dgm:pt modelId="{B288AC2B-0005-4018-BF02-99E376674D42}" type="pres">
      <dgm:prSet presAssocID="{E119DB94-A139-481E-A039-4E530D768A6A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4FFEF1E5-3C44-4AE0-B827-6328C7D1E6EF}" type="pres">
      <dgm:prSet presAssocID="{DEBF552C-EA42-4B91-916F-5B2953B503BF}" presName="sp" presStyleCnt="0"/>
      <dgm:spPr/>
    </dgm:pt>
    <dgm:pt modelId="{E57A3A8E-90FD-4134-ABC7-EF876CAF70B0}" type="pres">
      <dgm:prSet presAssocID="{F61B5FCE-5ABE-46D8-85F5-869C59194620}" presName="linNode" presStyleCnt="0"/>
      <dgm:spPr/>
    </dgm:pt>
    <dgm:pt modelId="{E2FA703E-AC44-474F-8C70-D52EE34BC02B}" type="pres">
      <dgm:prSet presAssocID="{F61B5FCE-5ABE-46D8-85F5-869C59194620}" presName="parentText" presStyleLbl="node1" presStyleIdx="6" presStyleCnt="7">
        <dgm:presLayoutVars>
          <dgm:chMax val="1"/>
          <dgm:bulletEnabled val="1"/>
        </dgm:presLayoutVars>
      </dgm:prSet>
      <dgm:spPr/>
    </dgm:pt>
  </dgm:ptLst>
  <dgm:cxnLst>
    <dgm:cxn modelId="{382FC306-10FF-4A3A-9BE3-3F46B1F9DE01}" type="presOf" srcId="{881851B7-A5ED-4C47-B1BC-A526CF4DF43A}" destId="{BA89E25E-56FC-4E4C-B93C-607861503B62}" srcOrd="0" destOrd="0" presId="urn:microsoft.com/office/officeart/2005/8/layout/vList5"/>
    <dgm:cxn modelId="{1B926E34-FC28-4FBE-90E4-E3D55D9F0F95}" srcId="{DE44A75A-90CD-4BF9-94C5-23A0BC8D514A}" destId="{F61B5FCE-5ABE-46D8-85F5-869C59194620}" srcOrd="6" destOrd="0" parTransId="{22DA03D2-CC41-4AA7-B04F-33E9216B1B17}" sibTransId="{372C40F4-6A21-49B9-95DF-417E2EEBE058}"/>
    <dgm:cxn modelId="{BEDCA366-DB1C-49C4-AFFB-C3C44CEEBBB4}" type="presOf" srcId="{DE44A75A-90CD-4BF9-94C5-23A0BC8D514A}" destId="{4C24D172-80F0-4074-A544-E51300D62861}" srcOrd="0" destOrd="0" presId="urn:microsoft.com/office/officeart/2005/8/layout/vList5"/>
    <dgm:cxn modelId="{F743D14C-C493-45CF-AB94-89DDBC9EB05B}" srcId="{DE44A75A-90CD-4BF9-94C5-23A0BC8D514A}" destId="{881851B7-A5ED-4C47-B1BC-A526CF4DF43A}" srcOrd="0" destOrd="0" parTransId="{D17666CC-F675-46E1-8C7E-D365B64DBB81}" sibTransId="{50E7C6E2-560E-475F-831D-7D1D7362E558}"/>
    <dgm:cxn modelId="{79E5A17B-D2FF-4E6E-83D5-F1E615DE98A1}" type="presOf" srcId="{BCB559A1-E84D-4E89-8827-5F42DFD7CF01}" destId="{6F1A6D40-4028-41AA-86F6-6922F8DC02FB}" srcOrd="0" destOrd="0" presId="urn:microsoft.com/office/officeart/2005/8/layout/vList5"/>
    <dgm:cxn modelId="{A427A47D-723E-4BC3-9244-E2CA72BC6EE8}" srcId="{DE44A75A-90CD-4BF9-94C5-23A0BC8D514A}" destId="{BCB559A1-E84D-4E89-8827-5F42DFD7CF01}" srcOrd="2" destOrd="0" parTransId="{F97D2727-FF0F-462E-9762-1374AC69C02C}" sibTransId="{DA4B6B28-F085-437D-BE65-79DF29B3D480}"/>
    <dgm:cxn modelId="{8C7AC488-37AD-4693-8F47-18882C2B49F3}" type="presOf" srcId="{089EB24F-712C-4D91-B2DB-B084DBC90779}" destId="{F258A9D0-E75D-4E09-B378-D435CCFCD7BA}" srcOrd="0" destOrd="0" presId="urn:microsoft.com/office/officeart/2005/8/layout/vList5"/>
    <dgm:cxn modelId="{109C008D-69AD-46F0-AB2E-068C232BCDDE}" type="presOf" srcId="{E119DB94-A139-481E-A039-4E530D768A6A}" destId="{B288AC2B-0005-4018-BF02-99E376674D42}" srcOrd="0" destOrd="0" presId="urn:microsoft.com/office/officeart/2005/8/layout/vList5"/>
    <dgm:cxn modelId="{E38B0097-D896-4CBE-9198-2036C500B121}" type="presOf" srcId="{05DF3593-D0D8-45C8-B922-B32DD4A219D6}" destId="{93B19C55-6F0F-427A-A904-6BC8822735ED}" srcOrd="0" destOrd="0" presId="urn:microsoft.com/office/officeart/2005/8/layout/vList5"/>
    <dgm:cxn modelId="{105357B2-90A3-4E81-B597-3434CDE1B47B}" type="presOf" srcId="{D3A74415-B990-4CD7-BBD7-4CEE5E7F5ACA}" destId="{84083621-B5EA-4FF1-9199-7CAFE28B82EA}" srcOrd="0" destOrd="0" presId="urn:microsoft.com/office/officeart/2005/8/layout/vList5"/>
    <dgm:cxn modelId="{11F90FB3-D12A-4D64-B58C-70FEA255B372}" srcId="{DE44A75A-90CD-4BF9-94C5-23A0BC8D514A}" destId="{05DF3593-D0D8-45C8-B922-B32DD4A219D6}" srcOrd="3" destOrd="0" parTransId="{5C0B9DA6-A92A-4995-88CE-3F4B3D9EC616}" sibTransId="{BC2AC1B1-65BF-480A-9A0A-67655C67EFC9}"/>
    <dgm:cxn modelId="{80063EC2-0029-4605-90DB-138F60377FF7}" srcId="{DE44A75A-90CD-4BF9-94C5-23A0BC8D514A}" destId="{D3A74415-B990-4CD7-BBD7-4CEE5E7F5ACA}" srcOrd="4" destOrd="0" parTransId="{C11FE4BD-34B1-4D85-AD37-D1564A8AF6AD}" sibTransId="{6F9C7D1E-01ED-42FC-87DD-869DE0CF3C85}"/>
    <dgm:cxn modelId="{4F9A97D4-047B-4D4F-A92C-F59C66F4EE21}" type="presOf" srcId="{F61B5FCE-5ABE-46D8-85F5-869C59194620}" destId="{E2FA703E-AC44-474F-8C70-D52EE34BC02B}" srcOrd="0" destOrd="0" presId="urn:microsoft.com/office/officeart/2005/8/layout/vList5"/>
    <dgm:cxn modelId="{1DBA65DB-BB1D-4A4F-9C20-6DC5D5A66332}" srcId="{DE44A75A-90CD-4BF9-94C5-23A0BC8D514A}" destId="{E119DB94-A139-481E-A039-4E530D768A6A}" srcOrd="5" destOrd="0" parTransId="{CF59D3A4-5AD0-402C-B46B-CAFBBE497FF8}" sibTransId="{DEBF552C-EA42-4B91-916F-5B2953B503BF}"/>
    <dgm:cxn modelId="{92A6D0E4-C98D-4233-BD03-880F0EDA5464}" srcId="{DE44A75A-90CD-4BF9-94C5-23A0BC8D514A}" destId="{089EB24F-712C-4D91-B2DB-B084DBC90779}" srcOrd="1" destOrd="0" parTransId="{272483B6-DC66-4800-BF8F-859DFFC27FA9}" sibTransId="{8FD37B3B-518E-49CF-90A5-A854CD2B7B30}"/>
    <dgm:cxn modelId="{ACC5378E-0650-453A-B4D3-A5ECD1B3EBF5}" type="presParOf" srcId="{4C24D172-80F0-4074-A544-E51300D62861}" destId="{303CDB7F-7A15-4FEA-AD67-46CBB3F4743E}" srcOrd="0" destOrd="0" presId="urn:microsoft.com/office/officeart/2005/8/layout/vList5"/>
    <dgm:cxn modelId="{976098AC-B415-4B1C-875D-0741236416C3}" type="presParOf" srcId="{303CDB7F-7A15-4FEA-AD67-46CBB3F4743E}" destId="{BA89E25E-56FC-4E4C-B93C-607861503B62}" srcOrd="0" destOrd="0" presId="urn:microsoft.com/office/officeart/2005/8/layout/vList5"/>
    <dgm:cxn modelId="{A0E5584E-1E78-4BEB-8DD9-692438C45A21}" type="presParOf" srcId="{4C24D172-80F0-4074-A544-E51300D62861}" destId="{A7A57FF7-AB80-4788-BFFC-1B4C93D17464}" srcOrd="1" destOrd="0" presId="urn:microsoft.com/office/officeart/2005/8/layout/vList5"/>
    <dgm:cxn modelId="{040D5A67-9917-4409-824B-3B356BC6E983}" type="presParOf" srcId="{4C24D172-80F0-4074-A544-E51300D62861}" destId="{9B693E4E-74CE-437F-83AE-E858A1248B94}" srcOrd="2" destOrd="0" presId="urn:microsoft.com/office/officeart/2005/8/layout/vList5"/>
    <dgm:cxn modelId="{951C3465-2E05-4D0A-90F8-B59561BED5EF}" type="presParOf" srcId="{9B693E4E-74CE-437F-83AE-E858A1248B94}" destId="{F258A9D0-E75D-4E09-B378-D435CCFCD7BA}" srcOrd="0" destOrd="0" presId="urn:microsoft.com/office/officeart/2005/8/layout/vList5"/>
    <dgm:cxn modelId="{90D52BDA-0835-4548-BAC0-ECB9DF98CA6B}" type="presParOf" srcId="{4C24D172-80F0-4074-A544-E51300D62861}" destId="{525CED58-607C-4180-B8D4-482ABD810870}" srcOrd="3" destOrd="0" presId="urn:microsoft.com/office/officeart/2005/8/layout/vList5"/>
    <dgm:cxn modelId="{A50C8B42-B5BD-49BF-88A0-E8E6376BEF75}" type="presParOf" srcId="{4C24D172-80F0-4074-A544-E51300D62861}" destId="{DC2226FA-A966-43AA-9326-D36D3F4DEF2E}" srcOrd="4" destOrd="0" presId="urn:microsoft.com/office/officeart/2005/8/layout/vList5"/>
    <dgm:cxn modelId="{56E0334A-D666-4953-8727-564790590B17}" type="presParOf" srcId="{DC2226FA-A966-43AA-9326-D36D3F4DEF2E}" destId="{6F1A6D40-4028-41AA-86F6-6922F8DC02FB}" srcOrd="0" destOrd="0" presId="urn:microsoft.com/office/officeart/2005/8/layout/vList5"/>
    <dgm:cxn modelId="{688998AC-1A82-4C77-8B5D-9350B275451B}" type="presParOf" srcId="{4C24D172-80F0-4074-A544-E51300D62861}" destId="{B75532AE-0386-4A87-89F9-6C40ED50194B}" srcOrd="5" destOrd="0" presId="urn:microsoft.com/office/officeart/2005/8/layout/vList5"/>
    <dgm:cxn modelId="{4A67A1A6-4549-4188-B28A-FAA5C5918AE5}" type="presParOf" srcId="{4C24D172-80F0-4074-A544-E51300D62861}" destId="{E9A930A5-2145-4A86-92EE-E5B3D43C815D}" srcOrd="6" destOrd="0" presId="urn:microsoft.com/office/officeart/2005/8/layout/vList5"/>
    <dgm:cxn modelId="{6F9DB1E0-3B55-4E59-B035-FC5EE5EC88D9}" type="presParOf" srcId="{E9A930A5-2145-4A86-92EE-E5B3D43C815D}" destId="{93B19C55-6F0F-427A-A904-6BC8822735ED}" srcOrd="0" destOrd="0" presId="urn:microsoft.com/office/officeart/2005/8/layout/vList5"/>
    <dgm:cxn modelId="{847B7206-0567-4E63-AB20-095B20CA8245}" type="presParOf" srcId="{4C24D172-80F0-4074-A544-E51300D62861}" destId="{5AA8FE93-6587-4682-BF49-DD913C3AAFFE}" srcOrd="7" destOrd="0" presId="urn:microsoft.com/office/officeart/2005/8/layout/vList5"/>
    <dgm:cxn modelId="{8B43B943-F262-47DE-9CBE-71C9AF0A5946}" type="presParOf" srcId="{4C24D172-80F0-4074-A544-E51300D62861}" destId="{C4A60C20-E729-4613-A5FB-B6BC2A0E039F}" srcOrd="8" destOrd="0" presId="urn:microsoft.com/office/officeart/2005/8/layout/vList5"/>
    <dgm:cxn modelId="{D01E9870-E79B-431D-AE82-849938A5B446}" type="presParOf" srcId="{C4A60C20-E729-4613-A5FB-B6BC2A0E039F}" destId="{84083621-B5EA-4FF1-9199-7CAFE28B82EA}" srcOrd="0" destOrd="0" presId="urn:microsoft.com/office/officeart/2005/8/layout/vList5"/>
    <dgm:cxn modelId="{86F6959D-2A74-4D9F-B27E-D759D1988423}" type="presParOf" srcId="{4C24D172-80F0-4074-A544-E51300D62861}" destId="{8E821FBF-13DB-4535-97F6-5B66F52B5337}" srcOrd="9" destOrd="0" presId="urn:microsoft.com/office/officeart/2005/8/layout/vList5"/>
    <dgm:cxn modelId="{B9FDF8C3-4540-4B65-BE57-05105A926029}" type="presParOf" srcId="{4C24D172-80F0-4074-A544-E51300D62861}" destId="{78DED1FA-ACBD-496B-880A-3C3287EE0299}" srcOrd="10" destOrd="0" presId="urn:microsoft.com/office/officeart/2005/8/layout/vList5"/>
    <dgm:cxn modelId="{0161C970-0D8F-4522-BB2B-683116321DD1}" type="presParOf" srcId="{78DED1FA-ACBD-496B-880A-3C3287EE0299}" destId="{B288AC2B-0005-4018-BF02-99E376674D42}" srcOrd="0" destOrd="0" presId="urn:microsoft.com/office/officeart/2005/8/layout/vList5"/>
    <dgm:cxn modelId="{D1CB329B-963C-4E25-B302-C6A4AF93F118}" type="presParOf" srcId="{4C24D172-80F0-4074-A544-E51300D62861}" destId="{4FFEF1E5-3C44-4AE0-B827-6328C7D1E6EF}" srcOrd="11" destOrd="0" presId="urn:microsoft.com/office/officeart/2005/8/layout/vList5"/>
    <dgm:cxn modelId="{76062ACB-63F5-4367-A7BD-40A9028E89C9}" type="presParOf" srcId="{4C24D172-80F0-4074-A544-E51300D62861}" destId="{E57A3A8E-90FD-4134-ABC7-EF876CAF70B0}" srcOrd="12" destOrd="0" presId="urn:microsoft.com/office/officeart/2005/8/layout/vList5"/>
    <dgm:cxn modelId="{44BED3DE-8373-451C-A6D2-2C8C2ADD6825}" type="presParOf" srcId="{E57A3A8E-90FD-4134-ABC7-EF876CAF70B0}" destId="{E2FA703E-AC44-474F-8C70-D52EE34BC02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117C16-CDC8-4E3B-88D0-395E377834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62EB10-BE47-44B3-855F-7348CF26D74A}">
      <dgm:prSet/>
      <dgm:spPr/>
      <dgm:t>
        <a:bodyPr/>
        <a:lstStyle/>
        <a:p>
          <a:r>
            <a:rPr lang="es-AR" dirty="0"/>
            <a:t>Arduino UNO: $ 4000 – </a:t>
          </a:r>
          <a:r>
            <a:rPr lang="es-AR" dirty="0" err="1"/>
            <a:t>u$s</a:t>
          </a:r>
          <a:r>
            <a:rPr lang="es-AR" dirty="0"/>
            <a:t>: 13,79</a:t>
          </a:r>
          <a:endParaRPr lang="en-US" dirty="0"/>
        </a:p>
      </dgm:t>
    </dgm:pt>
    <dgm:pt modelId="{D93D153A-F31F-404B-B9BC-236F3BBFF157}" type="parTrans" cxnId="{3E4672E0-4C6C-4900-939A-1F4A17890FD9}">
      <dgm:prSet/>
      <dgm:spPr/>
      <dgm:t>
        <a:bodyPr/>
        <a:lstStyle/>
        <a:p>
          <a:endParaRPr lang="en-US"/>
        </a:p>
      </dgm:t>
    </dgm:pt>
    <dgm:pt modelId="{99BC3076-7CC1-4D2D-8894-8C1A5100FECB}" type="sibTrans" cxnId="{3E4672E0-4C6C-4900-939A-1F4A17890FD9}">
      <dgm:prSet/>
      <dgm:spPr/>
      <dgm:t>
        <a:bodyPr/>
        <a:lstStyle/>
        <a:p>
          <a:endParaRPr lang="en-US"/>
        </a:p>
      </dgm:t>
    </dgm:pt>
    <dgm:pt modelId="{0E495D38-4945-4ADC-B79E-4D0ABCAF6877}">
      <dgm:prSet/>
      <dgm:spPr/>
      <dgm:t>
        <a:bodyPr/>
        <a:lstStyle/>
        <a:p>
          <a:r>
            <a:rPr lang="es-AR" dirty="0"/>
            <a:t>Lector RFID: $ 1000 - </a:t>
          </a:r>
          <a:r>
            <a:rPr lang="es-AR" dirty="0" err="1"/>
            <a:t>u$s</a:t>
          </a:r>
          <a:r>
            <a:rPr lang="es-AR" dirty="0"/>
            <a:t>: 3,44</a:t>
          </a:r>
          <a:endParaRPr lang="en-US" dirty="0"/>
        </a:p>
      </dgm:t>
    </dgm:pt>
    <dgm:pt modelId="{3D24F800-DC5D-461C-A7DC-A09C8BD0248D}" type="parTrans" cxnId="{F132A0AE-CD80-4131-9054-AB40E4C5ED66}">
      <dgm:prSet/>
      <dgm:spPr/>
      <dgm:t>
        <a:bodyPr/>
        <a:lstStyle/>
        <a:p>
          <a:endParaRPr lang="en-US"/>
        </a:p>
      </dgm:t>
    </dgm:pt>
    <dgm:pt modelId="{94EDB15F-3CD3-4B5D-AC0D-D253BCC12D94}" type="sibTrans" cxnId="{F132A0AE-CD80-4131-9054-AB40E4C5ED66}">
      <dgm:prSet/>
      <dgm:spPr/>
      <dgm:t>
        <a:bodyPr/>
        <a:lstStyle/>
        <a:p>
          <a:endParaRPr lang="en-US"/>
        </a:p>
      </dgm:t>
    </dgm:pt>
    <dgm:pt modelId="{AE916C91-B5E4-4716-A18F-E188E53CE655}">
      <dgm:prSet/>
      <dgm:spPr/>
      <dgm:t>
        <a:bodyPr/>
        <a:lstStyle/>
        <a:p>
          <a:r>
            <a:rPr lang="es-AR" dirty="0"/>
            <a:t>Servo: $ 900 – </a:t>
          </a:r>
          <a:r>
            <a:rPr lang="es-AR" dirty="0" err="1"/>
            <a:t>u$s</a:t>
          </a:r>
          <a:r>
            <a:rPr lang="es-AR" dirty="0"/>
            <a:t>: 3,10</a:t>
          </a:r>
          <a:endParaRPr lang="en-US" dirty="0"/>
        </a:p>
      </dgm:t>
    </dgm:pt>
    <dgm:pt modelId="{98A9B16A-1E19-4651-B710-E12CE1F8C15B}" type="parTrans" cxnId="{0ED64994-0ADA-4106-A1C5-88A6949A77AC}">
      <dgm:prSet/>
      <dgm:spPr/>
      <dgm:t>
        <a:bodyPr/>
        <a:lstStyle/>
        <a:p>
          <a:endParaRPr lang="en-US"/>
        </a:p>
      </dgm:t>
    </dgm:pt>
    <dgm:pt modelId="{5CE7E9B9-6811-4902-8F6C-F148B6117C11}" type="sibTrans" cxnId="{0ED64994-0ADA-4106-A1C5-88A6949A77AC}">
      <dgm:prSet/>
      <dgm:spPr/>
      <dgm:t>
        <a:bodyPr/>
        <a:lstStyle/>
        <a:p>
          <a:endParaRPr lang="en-US"/>
        </a:p>
      </dgm:t>
    </dgm:pt>
    <dgm:pt modelId="{5076DCEA-FA49-498E-91D6-150E21A6F1B2}">
      <dgm:prSet/>
      <dgm:spPr/>
      <dgm:t>
        <a:bodyPr/>
        <a:lstStyle/>
        <a:p>
          <a:r>
            <a:rPr lang="es-AR" dirty="0"/>
            <a:t>Placa de pruebas: $ 875 - </a:t>
          </a:r>
          <a:r>
            <a:rPr lang="es-AR" dirty="0" err="1"/>
            <a:t>u$s</a:t>
          </a:r>
          <a:r>
            <a:rPr lang="es-AR" dirty="0"/>
            <a:t>: 3,01</a:t>
          </a:r>
          <a:endParaRPr lang="en-US" dirty="0"/>
        </a:p>
      </dgm:t>
    </dgm:pt>
    <dgm:pt modelId="{983FDAE6-6753-4CA9-BB39-D5AAC55B30D2}" type="parTrans" cxnId="{EA73B226-4448-44CB-9D66-5E610B0887DD}">
      <dgm:prSet/>
      <dgm:spPr/>
      <dgm:t>
        <a:bodyPr/>
        <a:lstStyle/>
        <a:p>
          <a:endParaRPr lang="en-US"/>
        </a:p>
      </dgm:t>
    </dgm:pt>
    <dgm:pt modelId="{3330C9C5-1760-43ED-B43C-AAB3C45C48FD}" type="sibTrans" cxnId="{EA73B226-4448-44CB-9D66-5E610B0887DD}">
      <dgm:prSet/>
      <dgm:spPr/>
      <dgm:t>
        <a:bodyPr/>
        <a:lstStyle/>
        <a:p>
          <a:endParaRPr lang="en-US"/>
        </a:p>
      </dgm:t>
    </dgm:pt>
    <dgm:pt modelId="{34971BA7-5560-46DC-97AC-EBEB10CA8B69}">
      <dgm:prSet/>
      <dgm:spPr/>
      <dgm:t>
        <a:bodyPr/>
        <a:lstStyle/>
        <a:p>
          <a:r>
            <a:rPr lang="es-AR" dirty="0"/>
            <a:t>Pantalla LED 16x2 I2C: $ 2300 - </a:t>
          </a:r>
          <a:r>
            <a:rPr lang="es-AR" dirty="0" err="1"/>
            <a:t>u$s</a:t>
          </a:r>
          <a:r>
            <a:rPr lang="es-AR" dirty="0"/>
            <a:t>: 7,93</a:t>
          </a:r>
          <a:endParaRPr lang="en-US" dirty="0"/>
        </a:p>
      </dgm:t>
    </dgm:pt>
    <dgm:pt modelId="{FC1087F5-9CC3-444D-A724-43770E200E32}" type="parTrans" cxnId="{1F05FBE1-AA79-4072-BEFD-08BF8F7982AE}">
      <dgm:prSet/>
      <dgm:spPr/>
      <dgm:t>
        <a:bodyPr/>
        <a:lstStyle/>
        <a:p>
          <a:endParaRPr lang="en-US"/>
        </a:p>
      </dgm:t>
    </dgm:pt>
    <dgm:pt modelId="{07FE86C0-6B97-4316-9933-080ABA19B4AE}" type="sibTrans" cxnId="{1F05FBE1-AA79-4072-BEFD-08BF8F7982AE}">
      <dgm:prSet/>
      <dgm:spPr/>
      <dgm:t>
        <a:bodyPr/>
        <a:lstStyle/>
        <a:p>
          <a:endParaRPr lang="en-US"/>
        </a:p>
      </dgm:t>
    </dgm:pt>
    <dgm:pt modelId="{01892E65-6865-4B4A-AD9A-E432DF86B2EC}">
      <dgm:prSet/>
      <dgm:spPr/>
      <dgm:t>
        <a:bodyPr/>
        <a:lstStyle/>
        <a:p>
          <a:r>
            <a:rPr lang="es-AR" dirty="0"/>
            <a:t>Teclado numérico: $ 700 – </a:t>
          </a:r>
          <a:r>
            <a:rPr lang="es-AR" dirty="0" err="1"/>
            <a:t>u$s</a:t>
          </a:r>
          <a:r>
            <a:rPr lang="es-AR" dirty="0"/>
            <a:t>: 2,41</a:t>
          </a:r>
          <a:endParaRPr lang="en-US" dirty="0"/>
        </a:p>
      </dgm:t>
    </dgm:pt>
    <dgm:pt modelId="{9B8ED68C-EBE0-4875-8E56-B429748B2996}" type="parTrans" cxnId="{1BE11688-44A9-4384-A474-A0A8E01159E9}">
      <dgm:prSet/>
      <dgm:spPr/>
      <dgm:t>
        <a:bodyPr/>
        <a:lstStyle/>
        <a:p>
          <a:endParaRPr lang="en-US"/>
        </a:p>
      </dgm:t>
    </dgm:pt>
    <dgm:pt modelId="{F432E15E-8E3B-4C44-940D-145251F9E0B1}" type="sibTrans" cxnId="{1BE11688-44A9-4384-A474-A0A8E01159E9}">
      <dgm:prSet/>
      <dgm:spPr/>
      <dgm:t>
        <a:bodyPr/>
        <a:lstStyle/>
        <a:p>
          <a:endParaRPr lang="en-US"/>
        </a:p>
      </dgm:t>
    </dgm:pt>
    <dgm:pt modelId="{D9B71F52-7107-4BB7-8E60-FF96DA749B2E}">
      <dgm:prSet/>
      <dgm:spPr/>
      <dgm:t>
        <a:bodyPr/>
        <a:lstStyle/>
        <a:p>
          <a:r>
            <a:rPr lang="es-AR" dirty="0" err="1"/>
            <a:t>Buzzer</a:t>
          </a:r>
          <a:r>
            <a:rPr lang="es-AR" dirty="0"/>
            <a:t>: $ 450 – </a:t>
          </a:r>
          <a:r>
            <a:rPr lang="es-AR" dirty="0" err="1"/>
            <a:t>u$s</a:t>
          </a:r>
          <a:r>
            <a:rPr lang="es-AR" dirty="0"/>
            <a:t>: 1,55</a:t>
          </a:r>
          <a:endParaRPr lang="en-US" dirty="0"/>
        </a:p>
      </dgm:t>
    </dgm:pt>
    <dgm:pt modelId="{DA1BDA8E-2711-4F2D-A75D-CC93BD54B966}" type="parTrans" cxnId="{239B22E9-63BB-45C8-A43A-0A1924B7F7E9}">
      <dgm:prSet/>
      <dgm:spPr/>
      <dgm:t>
        <a:bodyPr/>
        <a:lstStyle/>
        <a:p>
          <a:endParaRPr lang="en-US"/>
        </a:p>
      </dgm:t>
    </dgm:pt>
    <dgm:pt modelId="{C70F0CF0-35C8-474F-9FF4-29383DB4441D}" type="sibTrans" cxnId="{239B22E9-63BB-45C8-A43A-0A1924B7F7E9}">
      <dgm:prSet/>
      <dgm:spPr/>
      <dgm:t>
        <a:bodyPr/>
        <a:lstStyle/>
        <a:p>
          <a:endParaRPr lang="en-US"/>
        </a:p>
      </dgm:t>
    </dgm:pt>
    <dgm:pt modelId="{288B9162-BCC2-4C73-B010-038B334E9DCE}">
      <dgm:prSet/>
      <dgm:spPr/>
      <dgm:t>
        <a:bodyPr/>
        <a:lstStyle/>
        <a:p>
          <a:r>
            <a:rPr lang="es-AR" dirty="0"/>
            <a:t>Led: $ 12 cada uno – </a:t>
          </a:r>
          <a:r>
            <a:rPr lang="es-AR" dirty="0" err="1"/>
            <a:t>u$s</a:t>
          </a:r>
          <a:r>
            <a:rPr lang="es-AR" dirty="0"/>
            <a:t>: 0,08</a:t>
          </a:r>
          <a:endParaRPr lang="en-US" dirty="0"/>
        </a:p>
      </dgm:t>
    </dgm:pt>
    <dgm:pt modelId="{4D9AAEDB-9E8F-49E0-A818-6BBB176A23C2}" type="parTrans" cxnId="{AC6EEAFE-4E45-41CE-B6EF-FE9249227C89}">
      <dgm:prSet/>
      <dgm:spPr/>
      <dgm:t>
        <a:bodyPr/>
        <a:lstStyle/>
        <a:p>
          <a:endParaRPr lang="en-US"/>
        </a:p>
      </dgm:t>
    </dgm:pt>
    <dgm:pt modelId="{F41D0F76-F974-45A0-99AC-689F0C55C780}" type="sibTrans" cxnId="{AC6EEAFE-4E45-41CE-B6EF-FE9249227C89}">
      <dgm:prSet/>
      <dgm:spPr/>
      <dgm:t>
        <a:bodyPr/>
        <a:lstStyle/>
        <a:p>
          <a:endParaRPr lang="en-US"/>
        </a:p>
      </dgm:t>
    </dgm:pt>
    <dgm:pt modelId="{ECA51DEF-27D6-488D-9B65-2D1149E87AC9}">
      <dgm:prSet/>
      <dgm:spPr/>
      <dgm:t>
        <a:bodyPr/>
        <a:lstStyle/>
        <a:p>
          <a:r>
            <a:rPr lang="es-AR" dirty="0"/>
            <a:t>Resistencias: $ 290 - </a:t>
          </a:r>
          <a:r>
            <a:rPr lang="es-AR" dirty="0" err="1"/>
            <a:t>u$s</a:t>
          </a:r>
          <a:r>
            <a:rPr lang="es-AR" dirty="0"/>
            <a:t>: 1</a:t>
          </a:r>
          <a:endParaRPr lang="en-US" dirty="0"/>
        </a:p>
      </dgm:t>
    </dgm:pt>
    <dgm:pt modelId="{1E2EFAFF-2B11-4E9C-8F36-35950223D5AD}" type="parTrans" cxnId="{3B2FA488-B12F-4163-AF1D-2AD09230C4F0}">
      <dgm:prSet/>
      <dgm:spPr/>
      <dgm:t>
        <a:bodyPr/>
        <a:lstStyle/>
        <a:p>
          <a:endParaRPr lang="en-US"/>
        </a:p>
      </dgm:t>
    </dgm:pt>
    <dgm:pt modelId="{2FF79020-2ABA-4577-8E2E-4D5F5D787299}" type="sibTrans" cxnId="{3B2FA488-B12F-4163-AF1D-2AD09230C4F0}">
      <dgm:prSet/>
      <dgm:spPr/>
      <dgm:t>
        <a:bodyPr/>
        <a:lstStyle/>
        <a:p>
          <a:endParaRPr lang="en-US"/>
        </a:p>
      </dgm:t>
    </dgm:pt>
    <dgm:pt modelId="{218A4387-B74B-4856-9C9C-6ACA6F1DEE1A}">
      <dgm:prSet/>
      <dgm:spPr/>
      <dgm:t>
        <a:bodyPr/>
        <a:lstStyle/>
        <a:p>
          <a:r>
            <a:rPr lang="es-AR" dirty="0"/>
            <a:t>TOTAL: $  10593 – </a:t>
          </a:r>
          <a:r>
            <a:rPr lang="es-AR" dirty="0" err="1"/>
            <a:t>u$s</a:t>
          </a:r>
          <a:r>
            <a:rPr lang="es-AR" dirty="0"/>
            <a:t>: 36,34</a:t>
          </a:r>
          <a:endParaRPr lang="en-US" dirty="0"/>
        </a:p>
      </dgm:t>
    </dgm:pt>
    <dgm:pt modelId="{0C815D81-31FB-457D-84EF-7AF67049F7EC}" type="parTrans" cxnId="{A37E9728-C11E-446D-A8B2-AFC2C27ED4F4}">
      <dgm:prSet/>
      <dgm:spPr/>
      <dgm:t>
        <a:bodyPr/>
        <a:lstStyle/>
        <a:p>
          <a:endParaRPr lang="en-US"/>
        </a:p>
      </dgm:t>
    </dgm:pt>
    <dgm:pt modelId="{53DF0C43-3896-4B5D-BE37-EE9E6009BA6D}" type="sibTrans" cxnId="{A37E9728-C11E-446D-A8B2-AFC2C27ED4F4}">
      <dgm:prSet/>
      <dgm:spPr/>
      <dgm:t>
        <a:bodyPr/>
        <a:lstStyle/>
        <a:p>
          <a:endParaRPr lang="en-US"/>
        </a:p>
      </dgm:t>
    </dgm:pt>
    <dgm:pt modelId="{21B1772D-F833-4C0D-A2ED-50CE085DC22A}" type="pres">
      <dgm:prSet presAssocID="{19117C16-CDC8-4E3B-88D0-395E3778346B}" presName="diagram" presStyleCnt="0">
        <dgm:presLayoutVars>
          <dgm:dir/>
          <dgm:resizeHandles val="exact"/>
        </dgm:presLayoutVars>
      </dgm:prSet>
      <dgm:spPr/>
    </dgm:pt>
    <dgm:pt modelId="{898EE6B7-8DFE-4CCB-834F-777E1F603A9D}" type="pres">
      <dgm:prSet presAssocID="{2B62EB10-BE47-44B3-855F-7348CF26D74A}" presName="node" presStyleLbl="node1" presStyleIdx="0" presStyleCnt="10">
        <dgm:presLayoutVars>
          <dgm:bulletEnabled val="1"/>
        </dgm:presLayoutVars>
      </dgm:prSet>
      <dgm:spPr/>
    </dgm:pt>
    <dgm:pt modelId="{E50BD5A9-71AC-4136-B088-1A03D0ACE244}" type="pres">
      <dgm:prSet presAssocID="{99BC3076-7CC1-4D2D-8894-8C1A5100FECB}" presName="sibTrans" presStyleCnt="0"/>
      <dgm:spPr/>
    </dgm:pt>
    <dgm:pt modelId="{B54B0679-5D9A-448D-B034-48501418B677}" type="pres">
      <dgm:prSet presAssocID="{0E495D38-4945-4ADC-B79E-4D0ABCAF6877}" presName="node" presStyleLbl="node1" presStyleIdx="1" presStyleCnt="10">
        <dgm:presLayoutVars>
          <dgm:bulletEnabled val="1"/>
        </dgm:presLayoutVars>
      </dgm:prSet>
      <dgm:spPr/>
    </dgm:pt>
    <dgm:pt modelId="{7820F335-DA4B-4CC9-BDF8-59D2137871EA}" type="pres">
      <dgm:prSet presAssocID="{94EDB15F-3CD3-4B5D-AC0D-D253BCC12D94}" presName="sibTrans" presStyleCnt="0"/>
      <dgm:spPr/>
    </dgm:pt>
    <dgm:pt modelId="{0081F4DD-B265-4E55-8A8B-17375C733B07}" type="pres">
      <dgm:prSet presAssocID="{AE916C91-B5E4-4716-A18F-E188E53CE655}" presName="node" presStyleLbl="node1" presStyleIdx="2" presStyleCnt="10">
        <dgm:presLayoutVars>
          <dgm:bulletEnabled val="1"/>
        </dgm:presLayoutVars>
      </dgm:prSet>
      <dgm:spPr/>
    </dgm:pt>
    <dgm:pt modelId="{59D3932C-0C35-4458-A680-60C8E845F3DD}" type="pres">
      <dgm:prSet presAssocID="{5CE7E9B9-6811-4902-8F6C-F148B6117C11}" presName="sibTrans" presStyleCnt="0"/>
      <dgm:spPr/>
    </dgm:pt>
    <dgm:pt modelId="{4A288460-0348-4787-828F-85064144F797}" type="pres">
      <dgm:prSet presAssocID="{5076DCEA-FA49-498E-91D6-150E21A6F1B2}" presName="node" presStyleLbl="node1" presStyleIdx="3" presStyleCnt="10">
        <dgm:presLayoutVars>
          <dgm:bulletEnabled val="1"/>
        </dgm:presLayoutVars>
      </dgm:prSet>
      <dgm:spPr/>
    </dgm:pt>
    <dgm:pt modelId="{608FDD7D-568E-4B14-A4FA-27CC3A8E62B4}" type="pres">
      <dgm:prSet presAssocID="{3330C9C5-1760-43ED-B43C-AAB3C45C48FD}" presName="sibTrans" presStyleCnt="0"/>
      <dgm:spPr/>
    </dgm:pt>
    <dgm:pt modelId="{BDB2C863-59B4-4F93-AEA9-D10EA6A845AE}" type="pres">
      <dgm:prSet presAssocID="{34971BA7-5560-46DC-97AC-EBEB10CA8B69}" presName="node" presStyleLbl="node1" presStyleIdx="4" presStyleCnt="10">
        <dgm:presLayoutVars>
          <dgm:bulletEnabled val="1"/>
        </dgm:presLayoutVars>
      </dgm:prSet>
      <dgm:spPr/>
    </dgm:pt>
    <dgm:pt modelId="{BB5B4FDC-C246-4170-979D-47D5CC5EA8BE}" type="pres">
      <dgm:prSet presAssocID="{07FE86C0-6B97-4316-9933-080ABA19B4AE}" presName="sibTrans" presStyleCnt="0"/>
      <dgm:spPr/>
    </dgm:pt>
    <dgm:pt modelId="{C20D61C7-5857-4B43-ABD6-5A77A2EDBF4E}" type="pres">
      <dgm:prSet presAssocID="{01892E65-6865-4B4A-AD9A-E432DF86B2EC}" presName="node" presStyleLbl="node1" presStyleIdx="5" presStyleCnt="10">
        <dgm:presLayoutVars>
          <dgm:bulletEnabled val="1"/>
        </dgm:presLayoutVars>
      </dgm:prSet>
      <dgm:spPr/>
    </dgm:pt>
    <dgm:pt modelId="{F4B27859-2FDC-452A-AE75-D16139E9D6E3}" type="pres">
      <dgm:prSet presAssocID="{F432E15E-8E3B-4C44-940D-145251F9E0B1}" presName="sibTrans" presStyleCnt="0"/>
      <dgm:spPr/>
    </dgm:pt>
    <dgm:pt modelId="{29843D38-AFDF-4199-82EA-3A72DDE65A6C}" type="pres">
      <dgm:prSet presAssocID="{D9B71F52-7107-4BB7-8E60-FF96DA749B2E}" presName="node" presStyleLbl="node1" presStyleIdx="6" presStyleCnt="10">
        <dgm:presLayoutVars>
          <dgm:bulletEnabled val="1"/>
        </dgm:presLayoutVars>
      </dgm:prSet>
      <dgm:spPr/>
    </dgm:pt>
    <dgm:pt modelId="{D1497BB1-E98D-4783-9344-E60CF1C212DB}" type="pres">
      <dgm:prSet presAssocID="{C70F0CF0-35C8-474F-9FF4-29383DB4441D}" presName="sibTrans" presStyleCnt="0"/>
      <dgm:spPr/>
    </dgm:pt>
    <dgm:pt modelId="{273D54FC-DCCA-496A-8A60-B6F9A27FF688}" type="pres">
      <dgm:prSet presAssocID="{288B9162-BCC2-4C73-B010-038B334E9DCE}" presName="node" presStyleLbl="node1" presStyleIdx="7" presStyleCnt="10">
        <dgm:presLayoutVars>
          <dgm:bulletEnabled val="1"/>
        </dgm:presLayoutVars>
      </dgm:prSet>
      <dgm:spPr/>
    </dgm:pt>
    <dgm:pt modelId="{5ADB564C-61CE-40B1-B082-679C28657E67}" type="pres">
      <dgm:prSet presAssocID="{F41D0F76-F974-45A0-99AC-689F0C55C780}" presName="sibTrans" presStyleCnt="0"/>
      <dgm:spPr/>
    </dgm:pt>
    <dgm:pt modelId="{51041BC5-387F-43E2-9B20-FDF2B755BB4A}" type="pres">
      <dgm:prSet presAssocID="{ECA51DEF-27D6-488D-9B65-2D1149E87AC9}" presName="node" presStyleLbl="node1" presStyleIdx="8" presStyleCnt="10">
        <dgm:presLayoutVars>
          <dgm:bulletEnabled val="1"/>
        </dgm:presLayoutVars>
      </dgm:prSet>
      <dgm:spPr/>
    </dgm:pt>
    <dgm:pt modelId="{EACB7F7A-12EC-4C3B-B307-D23716F3B3E9}" type="pres">
      <dgm:prSet presAssocID="{2FF79020-2ABA-4577-8E2E-4D5F5D787299}" presName="sibTrans" presStyleCnt="0"/>
      <dgm:spPr/>
    </dgm:pt>
    <dgm:pt modelId="{73206C87-CECE-4EC9-89D2-89487300B6B1}" type="pres">
      <dgm:prSet presAssocID="{218A4387-B74B-4856-9C9C-6ACA6F1DEE1A}" presName="node" presStyleLbl="node1" presStyleIdx="9" presStyleCnt="10">
        <dgm:presLayoutVars>
          <dgm:bulletEnabled val="1"/>
        </dgm:presLayoutVars>
      </dgm:prSet>
      <dgm:spPr/>
    </dgm:pt>
  </dgm:ptLst>
  <dgm:cxnLst>
    <dgm:cxn modelId="{81A9D606-77C7-442C-A947-1953853A937E}" type="presOf" srcId="{2B62EB10-BE47-44B3-855F-7348CF26D74A}" destId="{898EE6B7-8DFE-4CCB-834F-777E1F603A9D}" srcOrd="0" destOrd="0" presId="urn:microsoft.com/office/officeart/2005/8/layout/default"/>
    <dgm:cxn modelId="{86BE7124-8C57-41E6-B138-2C52F295A1F6}" type="presOf" srcId="{0E495D38-4945-4ADC-B79E-4D0ABCAF6877}" destId="{B54B0679-5D9A-448D-B034-48501418B677}" srcOrd="0" destOrd="0" presId="urn:microsoft.com/office/officeart/2005/8/layout/default"/>
    <dgm:cxn modelId="{EA73B226-4448-44CB-9D66-5E610B0887DD}" srcId="{19117C16-CDC8-4E3B-88D0-395E3778346B}" destId="{5076DCEA-FA49-498E-91D6-150E21A6F1B2}" srcOrd="3" destOrd="0" parTransId="{983FDAE6-6753-4CA9-BB39-D5AAC55B30D2}" sibTransId="{3330C9C5-1760-43ED-B43C-AAB3C45C48FD}"/>
    <dgm:cxn modelId="{A37E9728-C11E-446D-A8B2-AFC2C27ED4F4}" srcId="{19117C16-CDC8-4E3B-88D0-395E3778346B}" destId="{218A4387-B74B-4856-9C9C-6ACA6F1DEE1A}" srcOrd="9" destOrd="0" parTransId="{0C815D81-31FB-457D-84EF-7AF67049F7EC}" sibTransId="{53DF0C43-3896-4B5D-BE37-EE9E6009BA6D}"/>
    <dgm:cxn modelId="{3DC6AD7A-C611-4880-8916-3A816096DA10}" type="presOf" srcId="{ECA51DEF-27D6-488D-9B65-2D1149E87AC9}" destId="{51041BC5-387F-43E2-9B20-FDF2B755BB4A}" srcOrd="0" destOrd="0" presId="urn:microsoft.com/office/officeart/2005/8/layout/default"/>
    <dgm:cxn modelId="{1BE11688-44A9-4384-A474-A0A8E01159E9}" srcId="{19117C16-CDC8-4E3B-88D0-395E3778346B}" destId="{01892E65-6865-4B4A-AD9A-E432DF86B2EC}" srcOrd="5" destOrd="0" parTransId="{9B8ED68C-EBE0-4875-8E56-B429748B2996}" sibTransId="{F432E15E-8E3B-4C44-940D-145251F9E0B1}"/>
    <dgm:cxn modelId="{3B2FA488-B12F-4163-AF1D-2AD09230C4F0}" srcId="{19117C16-CDC8-4E3B-88D0-395E3778346B}" destId="{ECA51DEF-27D6-488D-9B65-2D1149E87AC9}" srcOrd="8" destOrd="0" parTransId="{1E2EFAFF-2B11-4E9C-8F36-35950223D5AD}" sibTransId="{2FF79020-2ABA-4577-8E2E-4D5F5D787299}"/>
    <dgm:cxn modelId="{267E2493-77A6-4D07-A999-F6ACEECB1D43}" type="presOf" srcId="{5076DCEA-FA49-498E-91D6-150E21A6F1B2}" destId="{4A288460-0348-4787-828F-85064144F797}" srcOrd="0" destOrd="0" presId="urn:microsoft.com/office/officeart/2005/8/layout/default"/>
    <dgm:cxn modelId="{0ED64994-0ADA-4106-A1C5-88A6949A77AC}" srcId="{19117C16-CDC8-4E3B-88D0-395E3778346B}" destId="{AE916C91-B5E4-4716-A18F-E188E53CE655}" srcOrd="2" destOrd="0" parTransId="{98A9B16A-1E19-4651-B710-E12CE1F8C15B}" sibTransId="{5CE7E9B9-6811-4902-8F6C-F148B6117C11}"/>
    <dgm:cxn modelId="{F132A0AE-CD80-4131-9054-AB40E4C5ED66}" srcId="{19117C16-CDC8-4E3B-88D0-395E3778346B}" destId="{0E495D38-4945-4ADC-B79E-4D0ABCAF6877}" srcOrd="1" destOrd="0" parTransId="{3D24F800-DC5D-461C-A7DC-A09C8BD0248D}" sibTransId="{94EDB15F-3CD3-4B5D-AC0D-D253BCC12D94}"/>
    <dgm:cxn modelId="{4C498DB8-939D-48C8-A749-8B38D163BEBC}" type="presOf" srcId="{AE916C91-B5E4-4716-A18F-E188E53CE655}" destId="{0081F4DD-B265-4E55-8A8B-17375C733B07}" srcOrd="0" destOrd="0" presId="urn:microsoft.com/office/officeart/2005/8/layout/default"/>
    <dgm:cxn modelId="{F33857DA-462D-4480-ABC3-F9DE958B119E}" type="presOf" srcId="{01892E65-6865-4B4A-AD9A-E432DF86B2EC}" destId="{C20D61C7-5857-4B43-ABD6-5A77A2EDBF4E}" srcOrd="0" destOrd="0" presId="urn:microsoft.com/office/officeart/2005/8/layout/default"/>
    <dgm:cxn modelId="{3E4672E0-4C6C-4900-939A-1F4A17890FD9}" srcId="{19117C16-CDC8-4E3B-88D0-395E3778346B}" destId="{2B62EB10-BE47-44B3-855F-7348CF26D74A}" srcOrd="0" destOrd="0" parTransId="{D93D153A-F31F-404B-B9BC-236F3BBFF157}" sibTransId="{99BC3076-7CC1-4D2D-8894-8C1A5100FECB}"/>
    <dgm:cxn modelId="{1F05FBE1-AA79-4072-BEFD-08BF8F7982AE}" srcId="{19117C16-CDC8-4E3B-88D0-395E3778346B}" destId="{34971BA7-5560-46DC-97AC-EBEB10CA8B69}" srcOrd="4" destOrd="0" parTransId="{FC1087F5-9CC3-444D-A724-43770E200E32}" sibTransId="{07FE86C0-6B97-4316-9933-080ABA19B4AE}"/>
    <dgm:cxn modelId="{239B22E9-63BB-45C8-A43A-0A1924B7F7E9}" srcId="{19117C16-CDC8-4E3B-88D0-395E3778346B}" destId="{D9B71F52-7107-4BB7-8E60-FF96DA749B2E}" srcOrd="6" destOrd="0" parTransId="{DA1BDA8E-2711-4F2D-A75D-CC93BD54B966}" sibTransId="{C70F0CF0-35C8-474F-9FF4-29383DB4441D}"/>
    <dgm:cxn modelId="{64F2E5ED-C229-4943-8562-298B07A3F30E}" type="presOf" srcId="{19117C16-CDC8-4E3B-88D0-395E3778346B}" destId="{21B1772D-F833-4C0D-A2ED-50CE085DC22A}" srcOrd="0" destOrd="0" presId="urn:microsoft.com/office/officeart/2005/8/layout/default"/>
    <dgm:cxn modelId="{340510F3-9EA7-4FA0-A4F2-7B79B93A19C5}" type="presOf" srcId="{D9B71F52-7107-4BB7-8E60-FF96DA749B2E}" destId="{29843D38-AFDF-4199-82EA-3A72DDE65A6C}" srcOrd="0" destOrd="0" presId="urn:microsoft.com/office/officeart/2005/8/layout/default"/>
    <dgm:cxn modelId="{D8F751F7-808E-4F58-B036-A7520C0EB330}" type="presOf" srcId="{218A4387-B74B-4856-9C9C-6ACA6F1DEE1A}" destId="{73206C87-CECE-4EC9-89D2-89487300B6B1}" srcOrd="0" destOrd="0" presId="urn:microsoft.com/office/officeart/2005/8/layout/default"/>
    <dgm:cxn modelId="{C3EE22FB-E8F0-4FCE-BAF6-8DEF33D8DFFA}" type="presOf" srcId="{34971BA7-5560-46DC-97AC-EBEB10CA8B69}" destId="{BDB2C863-59B4-4F93-AEA9-D10EA6A845AE}" srcOrd="0" destOrd="0" presId="urn:microsoft.com/office/officeart/2005/8/layout/default"/>
    <dgm:cxn modelId="{31E643FE-1079-42B1-9EBD-C0C0D0AF12EC}" type="presOf" srcId="{288B9162-BCC2-4C73-B010-038B334E9DCE}" destId="{273D54FC-DCCA-496A-8A60-B6F9A27FF688}" srcOrd="0" destOrd="0" presId="urn:microsoft.com/office/officeart/2005/8/layout/default"/>
    <dgm:cxn modelId="{AC6EEAFE-4E45-41CE-B6EF-FE9249227C89}" srcId="{19117C16-CDC8-4E3B-88D0-395E3778346B}" destId="{288B9162-BCC2-4C73-B010-038B334E9DCE}" srcOrd="7" destOrd="0" parTransId="{4D9AAEDB-9E8F-49E0-A818-6BBB176A23C2}" sibTransId="{F41D0F76-F974-45A0-99AC-689F0C55C780}"/>
    <dgm:cxn modelId="{0DA19220-CB7A-4B47-9DB1-65EB4C9985D2}" type="presParOf" srcId="{21B1772D-F833-4C0D-A2ED-50CE085DC22A}" destId="{898EE6B7-8DFE-4CCB-834F-777E1F603A9D}" srcOrd="0" destOrd="0" presId="urn:microsoft.com/office/officeart/2005/8/layout/default"/>
    <dgm:cxn modelId="{15339911-F7BF-4C8A-82FC-B91850FEE499}" type="presParOf" srcId="{21B1772D-F833-4C0D-A2ED-50CE085DC22A}" destId="{E50BD5A9-71AC-4136-B088-1A03D0ACE244}" srcOrd="1" destOrd="0" presId="urn:microsoft.com/office/officeart/2005/8/layout/default"/>
    <dgm:cxn modelId="{F63604CC-8823-4F83-8F75-5EBAE08AA3D5}" type="presParOf" srcId="{21B1772D-F833-4C0D-A2ED-50CE085DC22A}" destId="{B54B0679-5D9A-448D-B034-48501418B677}" srcOrd="2" destOrd="0" presId="urn:microsoft.com/office/officeart/2005/8/layout/default"/>
    <dgm:cxn modelId="{07743074-4EB2-4806-A80B-F98A8B596041}" type="presParOf" srcId="{21B1772D-F833-4C0D-A2ED-50CE085DC22A}" destId="{7820F335-DA4B-4CC9-BDF8-59D2137871EA}" srcOrd="3" destOrd="0" presId="urn:microsoft.com/office/officeart/2005/8/layout/default"/>
    <dgm:cxn modelId="{07AD1735-28CF-40B1-8218-40E6F3C29EF0}" type="presParOf" srcId="{21B1772D-F833-4C0D-A2ED-50CE085DC22A}" destId="{0081F4DD-B265-4E55-8A8B-17375C733B07}" srcOrd="4" destOrd="0" presId="urn:microsoft.com/office/officeart/2005/8/layout/default"/>
    <dgm:cxn modelId="{903E2661-CCAF-4353-A222-5133606C8A74}" type="presParOf" srcId="{21B1772D-F833-4C0D-A2ED-50CE085DC22A}" destId="{59D3932C-0C35-4458-A680-60C8E845F3DD}" srcOrd="5" destOrd="0" presId="urn:microsoft.com/office/officeart/2005/8/layout/default"/>
    <dgm:cxn modelId="{00585970-BF6A-478F-B733-2411741CB973}" type="presParOf" srcId="{21B1772D-F833-4C0D-A2ED-50CE085DC22A}" destId="{4A288460-0348-4787-828F-85064144F797}" srcOrd="6" destOrd="0" presId="urn:microsoft.com/office/officeart/2005/8/layout/default"/>
    <dgm:cxn modelId="{5EEF3379-125E-4EF8-BAC7-DF0AECD33D97}" type="presParOf" srcId="{21B1772D-F833-4C0D-A2ED-50CE085DC22A}" destId="{608FDD7D-568E-4B14-A4FA-27CC3A8E62B4}" srcOrd="7" destOrd="0" presId="urn:microsoft.com/office/officeart/2005/8/layout/default"/>
    <dgm:cxn modelId="{41B0432D-C8A7-4AE2-85BA-FF9DFE93C540}" type="presParOf" srcId="{21B1772D-F833-4C0D-A2ED-50CE085DC22A}" destId="{BDB2C863-59B4-4F93-AEA9-D10EA6A845AE}" srcOrd="8" destOrd="0" presId="urn:microsoft.com/office/officeart/2005/8/layout/default"/>
    <dgm:cxn modelId="{CB672854-AC35-46F7-BA3C-F9A9EE2B3AFB}" type="presParOf" srcId="{21B1772D-F833-4C0D-A2ED-50CE085DC22A}" destId="{BB5B4FDC-C246-4170-979D-47D5CC5EA8BE}" srcOrd="9" destOrd="0" presId="urn:microsoft.com/office/officeart/2005/8/layout/default"/>
    <dgm:cxn modelId="{1A560B9B-0721-43A4-ACEF-41094914F6B6}" type="presParOf" srcId="{21B1772D-F833-4C0D-A2ED-50CE085DC22A}" destId="{C20D61C7-5857-4B43-ABD6-5A77A2EDBF4E}" srcOrd="10" destOrd="0" presId="urn:microsoft.com/office/officeart/2005/8/layout/default"/>
    <dgm:cxn modelId="{1A2BE960-A5B2-4679-A9BA-51AA246174DB}" type="presParOf" srcId="{21B1772D-F833-4C0D-A2ED-50CE085DC22A}" destId="{F4B27859-2FDC-452A-AE75-D16139E9D6E3}" srcOrd="11" destOrd="0" presId="urn:microsoft.com/office/officeart/2005/8/layout/default"/>
    <dgm:cxn modelId="{512ACB3F-A928-477E-9BD4-42C87CCBB177}" type="presParOf" srcId="{21B1772D-F833-4C0D-A2ED-50CE085DC22A}" destId="{29843D38-AFDF-4199-82EA-3A72DDE65A6C}" srcOrd="12" destOrd="0" presId="urn:microsoft.com/office/officeart/2005/8/layout/default"/>
    <dgm:cxn modelId="{4B68E7B9-8BF3-4116-9DD7-C10AA552A408}" type="presParOf" srcId="{21B1772D-F833-4C0D-A2ED-50CE085DC22A}" destId="{D1497BB1-E98D-4783-9344-E60CF1C212DB}" srcOrd="13" destOrd="0" presId="urn:microsoft.com/office/officeart/2005/8/layout/default"/>
    <dgm:cxn modelId="{CA62F2B4-A376-4652-AF02-0A780919EE4A}" type="presParOf" srcId="{21B1772D-F833-4C0D-A2ED-50CE085DC22A}" destId="{273D54FC-DCCA-496A-8A60-B6F9A27FF688}" srcOrd="14" destOrd="0" presId="urn:microsoft.com/office/officeart/2005/8/layout/default"/>
    <dgm:cxn modelId="{0D92CF1E-3EB1-442C-9642-F8C006440485}" type="presParOf" srcId="{21B1772D-F833-4C0D-A2ED-50CE085DC22A}" destId="{5ADB564C-61CE-40B1-B082-679C28657E67}" srcOrd="15" destOrd="0" presId="urn:microsoft.com/office/officeart/2005/8/layout/default"/>
    <dgm:cxn modelId="{662622C0-5924-4D08-94EB-B27AE96BF769}" type="presParOf" srcId="{21B1772D-F833-4C0D-A2ED-50CE085DC22A}" destId="{51041BC5-387F-43E2-9B20-FDF2B755BB4A}" srcOrd="16" destOrd="0" presId="urn:microsoft.com/office/officeart/2005/8/layout/default"/>
    <dgm:cxn modelId="{CD36C964-1300-4197-97C9-00FB79419704}" type="presParOf" srcId="{21B1772D-F833-4C0D-A2ED-50CE085DC22A}" destId="{EACB7F7A-12EC-4C3B-B307-D23716F3B3E9}" srcOrd="17" destOrd="0" presId="urn:microsoft.com/office/officeart/2005/8/layout/default"/>
    <dgm:cxn modelId="{7C425710-667A-41E7-AB09-5D7B5C79199B}" type="presParOf" srcId="{21B1772D-F833-4C0D-A2ED-50CE085DC22A}" destId="{73206C87-CECE-4EC9-89D2-89487300B6B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F835EE-1231-4EC2-8D83-2FD650FD0A1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FCEF15-1E96-41EE-A639-E4EC77F35D4B}">
      <dgm:prSet/>
      <dgm:spPr/>
      <dgm:t>
        <a:bodyPr/>
        <a:lstStyle/>
        <a:p>
          <a:r>
            <a:rPr lang="es-MX"/>
            <a:t>Impresión cerradura 3D</a:t>
          </a:r>
          <a:endParaRPr lang="en-US"/>
        </a:p>
      </dgm:t>
    </dgm:pt>
    <dgm:pt modelId="{2C2FE8E5-6C3F-4EA2-B182-463DFAEEDD23}" type="parTrans" cxnId="{A0ECB8D5-A596-4F49-801A-AC6DAE62B852}">
      <dgm:prSet/>
      <dgm:spPr/>
      <dgm:t>
        <a:bodyPr/>
        <a:lstStyle/>
        <a:p>
          <a:endParaRPr lang="en-US"/>
        </a:p>
      </dgm:t>
    </dgm:pt>
    <dgm:pt modelId="{811E7D20-C126-4610-A526-DA78B8A45781}" type="sibTrans" cxnId="{A0ECB8D5-A596-4F49-801A-AC6DAE62B852}">
      <dgm:prSet/>
      <dgm:spPr/>
      <dgm:t>
        <a:bodyPr/>
        <a:lstStyle/>
        <a:p>
          <a:endParaRPr lang="en-US"/>
        </a:p>
      </dgm:t>
    </dgm:pt>
    <dgm:pt modelId="{4299C1E4-C2C2-4496-9EFF-6F7780A10829}">
      <dgm:prSet/>
      <dgm:spPr/>
      <dgm:t>
        <a:bodyPr/>
        <a:lstStyle/>
        <a:p>
          <a:r>
            <a:rPr lang="es-MX"/>
            <a:t>Programa tarjetas RFID</a:t>
          </a:r>
          <a:endParaRPr lang="en-US"/>
        </a:p>
      </dgm:t>
    </dgm:pt>
    <dgm:pt modelId="{3A2ACAEB-7F3F-4ABE-8761-C8B458C19C44}" type="parTrans" cxnId="{15371066-AA71-4997-A0E7-8EAB81FBB80E}">
      <dgm:prSet/>
      <dgm:spPr/>
      <dgm:t>
        <a:bodyPr/>
        <a:lstStyle/>
        <a:p>
          <a:endParaRPr lang="en-US"/>
        </a:p>
      </dgm:t>
    </dgm:pt>
    <dgm:pt modelId="{C049494E-7E6A-40C2-A8B7-EB5B0EFA41A6}" type="sibTrans" cxnId="{15371066-AA71-4997-A0E7-8EAB81FBB80E}">
      <dgm:prSet/>
      <dgm:spPr/>
      <dgm:t>
        <a:bodyPr/>
        <a:lstStyle/>
        <a:p>
          <a:endParaRPr lang="en-US"/>
        </a:p>
      </dgm:t>
    </dgm:pt>
    <dgm:pt modelId="{1A3FC338-19B3-4FDF-BB81-72FAD11D8261}">
      <dgm:prSet/>
      <dgm:spPr/>
      <dgm:t>
        <a:bodyPr/>
        <a:lstStyle/>
        <a:p>
          <a:r>
            <a:rPr lang="es-MX"/>
            <a:t>Conexión modulo Bluetooth</a:t>
          </a:r>
          <a:endParaRPr lang="en-US"/>
        </a:p>
      </dgm:t>
    </dgm:pt>
    <dgm:pt modelId="{694681B8-79B0-4669-A532-20C7DF7AA07C}" type="parTrans" cxnId="{A67E90E3-1333-4AD7-BEEA-F0369C04D522}">
      <dgm:prSet/>
      <dgm:spPr/>
      <dgm:t>
        <a:bodyPr/>
        <a:lstStyle/>
        <a:p>
          <a:endParaRPr lang="en-US"/>
        </a:p>
      </dgm:t>
    </dgm:pt>
    <dgm:pt modelId="{FD7E9CFB-41A3-448E-9D64-E444BD285C88}" type="sibTrans" cxnId="{A67E90E3-1333-4AD7-BEEA-F0369C04D522}">
      <dgm:prSet/>
      <dgm:spPr/>
      <dgm:t>
        <a:bodyPr/>
        <a:lstStyle/>
        <a:p>
          <a:endParaRPr lang="en-US"/>
        </a:p>
      </dgm:t>
    </dgm:pt>
    <dgm:pt modelId="{CB94612F-0B13-476E-9900-FEA4B1CA3D9B}">
      <dgm:prSet/>
      <dgm:spPr/>
      <dgm:t>
        <a:bodyPr/>
        <a:lstStyle/>
        <a:p>
          <a:r>
            <a:rPr lang="es-MX"/>
            <a:t>Programa para calculo del servo</a:t>
          </a:r>
          <a:endParaRPr lang="en-US"/>
        </a:p>
      </dgm:t>
    </dgm:pt>
    <dgm:pt modelId="{32FEDC47-8841-45D4-83FC-8862F88206E1}" type="parTrans" cxnId="{809056F2-80E2-45B9-B60C-5017DF9B9ADB}">
      <dgm:prSet/>
      <dgm:spPr/>
      <dgm:t>
        <a:bodyPr/>
        <a:lstStyle/>
        <a:p>
          <a:endParaRPr lang="en-US"/>
        </a:p>
      </dgm:t>
    </dgm:pt>
    <dgm:pt modelId="{9EB99A78-AC64-4BA9-8362-3E50AD0F3237}" type="sibTrans" cxnId="{809056F2-80E2-45B9-B60C-5017DF9B9ADB}">
      <dgm:prSet/>
      <dgm:spPr/>
      <dgm:t>
        <a:bodyPr/>
        <a:lstStyle/>
        <a:p>
          <a:endParaRPr lang="en-US"/>
        </a:p>
      </dgm:t>
    </dgm:pt>
    <dgm:pt modelId="{D87AFF61-4A74-4409-BEA8-C15B2C8D52BA}">
      <dgm:prSet/>
      <dgm:spPr/>
      <dgm:t>
        <a:bodyPr/>
        <a:lstStyle/>
        <a:p>
          <a:r>
            <a:rPr lang="es-MX"/>
            <a:t>Cantidad de pines</a:t>
          </a:r>
          <a:endParaRPr lang="en-US"/>
        </a:p>
      </dgm:t>
    </dgm:pt>
    <dgm:pt modelId="{96EBF688-B94B-4139-98FD-CD19DCBF3C2D}" type="parTrans" cxnId="{F001AFF6-38C2-4546-A31E-03CBCFCE1381}">
      <dgm:prSet/>
      <dgm:spPr/>
      <dgm:t>
        <a:bodyPr/>
        <a:lstStyle/>
        <a:p>
          <a:endParaRPr lang="en-US"/>
        </a:p>
      </dgm:t>
    </dgm:pt>
    <dgm:pt modelId="{CE17366E-10B8-4CAD-8D54-6309A68E5F66}" type="sibTrans" cxnId="{F001AFF6-38C2-4546-A31E-03CBCFCE1381}">
      <dgm:prSet/>
      <dgm:spPr/>
      <dgm:t>
        <a:bodyPr/>
        <a:lstStyle/>
        <a:p>
          <a:endParaRPr lang="en-US"/>
        </a:p>
      </dgm:t>
    </dgm:pt>
    <dgm:pt modelId="{5111C578-9226-4050-8D05-558C338090FC}" type="pres">
      <dgm:prSet presAssocID="{0FF835EE-1231-4EC2-8D83-2FD650FD0A15}" presName="vert0" presStyleCnt="0">
        <dgm:presLayoutVars>
          <dgm:dir/>
          <dgm:animOne val="branch"/>
          <dgm:animLvl val="lvl"/>
        </dgm:presLayoutVars>
      </dgm:prSet>
      <dgm:spPr/>
    </dgm:pt>
    <dgm:pt modelId="{751C8783-9245-4375-9290-FFBFA467CAE3}" type="pres">
      <dgm:prSet presAssocID="{57FCEF15-1E96-41EE-A639-E4EC77F35D4B}" presName="thickLine" presStyleLbl="alignNode1" presStyleIdx="0" presStyleCnt="5"/>
      <dgm:spPr/>
    </dgm:pt>
    <dgm:pt modelId="{D568DDF6-1EA5-4690-B210-860105B89492}" type="pres">
      <dgm:prSet presAssocID="{57FCEF15-1E96-41EE-A639-E4EC77F35D4B}" presName="horz1" presStyleCnt="0"/>
      <dgm:spPr/>
    </dgm:pt>
    <dgm:pt modelId="{EEC6DAEA-2C79-4560-8CF6-1CDB4DEF22FB}" type="pres">
      <dgm:prSet presAssocID="{57FCEF15-1E96-41EE-A639-E4EC77F35D4B}" presName="tx1" presStyleLbl="revTx" presStyleIdx="0" presStyleCnt="5"/>
      <dgm:spPr/>
    </dgm:pt>
    <dgm:pt modelId="{C0DD7176-3866-4D26-B2D7-E177DA93B651}" type="pres">
      <dgm:prSet presAssocID="{57FCEF15-1E96-41EE-A639-E4EC77F35D4B}" presName="vert1" presStyleCnt="0"/>
      <dgm:spPr/>
    </dgm:pt>
    <dgm:pt modelId="{60161BC9-F44E-46FE-B393-C0D020B607D6}" type="pres">
      <dgm:prSet presAssocID="{4299C1E4-C2C2-4496-9EFF-6F7780A10829}" presName="thickLine" presStyleLbl="alignNode1" presStyleIdx="1" presStyleCnt="5"/>
      <dgm:spPr/>
    </dgm:pt>
    <dgm:pt modelId="{0F020318-150E-41D8-978C-6F3A3FE31D46}" type="pres">
      <dgm:prSet presAssocID="{4299C1E4-C2C2-4496-9EFF-6F7780A10829}" presName="horz1" presStyleCnt="0"/>
      <dgm:spPr/>
    </dgm:pt>
    <dgm:pt modelId="{8EC5B60E-EF84-427D-85C3-C090E559CD95}" type="pres">
      <dgm:prSet presAssocID="{4299C1E4-C2C2-4496-9EFF-6F7780A10829}" presName="tx1" presStyleLbl="revTx" presStyleIdx="1" presStyleCnt="5"/>
      <dgm:spPr/>
    </dgm:pt>
    <dgm:pt modelId="{0082C49C-E9E1-400A-B4FB-97010D981701}" type="pres">
      <dgm:prSet presAssocID="{4299C1E4-C2C2-4496-9EFF-6F7780A10829}" presName="vert1" presStyleCnt="0"/>
      <dgm:spPr/>
    </dgm:pt>
    <dgm:pt modelId="{C4120721-65B1-4263-A96C-068E52D7CDAB}" type="pres">
      <dgm:prSet presAssocID="{1A3FC338-19B3-4FDF-BB81-72FAD11D8261}" presName="thickLine" presStyleLbl="alignNode1" presStyleIdx="2" presStyleCnt="5"/>
      <dgm:spPr/>
    </dgm:pt>
    <dgm:pt modelId="{B55B3E88-A38F-49C3-B101-CA09BF5902AE}" type="pres">
      <dgm:prSet presAssocID="{1A3FC338-19B3-4FDF-BB81-72FAD11D8261}" presName="horz1" presStyleCnt="0"/>
      <dgm:spPr/>
    </dgm:pt>
    <dgm:pt modelId="{460C3F31-DF28-458D-9B42-5651F95C379D}" type="pres">
      <dgm:prSet presAssocID="{1A3FC338-19B3-4FDF-BB81-72FAD11D8261}" presName="tx1" presStyleLbl="revTx" presStyleIdx="2" presStyleCnt="5"/>
      <dgm:spPr/>
    </dgm:pt>
    <dgm:pt modelId="{F7EF2EBA-4469-40A6-942D-8E452C6E68C5}" type="pres">
      <dgm:prSet presAssocID="{1A3FC338-19B3-4FDF-BB81-72FAD11D8261}" presName="vert1" presStyleCnt="0"/>
      <dgm:spPr/>
    </dgm:pt>
    <dgm:pt modelId="{0E6B883B-9D16-420D-BCAC-08B4BE0A7117}" type="pres">
      <dgm:prSet presAssocID="{CB94612F-0B13-476E-9900-FEA4B1CA3D9B}" presName="thickLine" presStyleLbl="alignNode1" presStyleIdx="3" presStyleCnt="5"/>
      <dgm:spPr/>
    </dgm:pt>
    <dgm:pt modelId="{1490DD17-461C-4BEE-9215-A234FB96DCC4}" type="pres">
      <dgm:prSet presAssocID="{CB94612F-0B13-476E-9900-FEA4B1CA3D9B}" presName="horz1" presStyleCnt="0"/>
      <dgm:spPr/>
    </dgm:pt>
    <dgm:pt modelId="{943B661A-A9DF-48EB-A600-F37576837867}" type="pres">
      <dgm:prSet presAssocID="{CB94612F-0B13-476E-9900-FEA4B1CA3D9B}" presName="tx1" presStyleLbl="revTx" presStyleIdx="3" presStyleCnt="5"/>
      <dgm:spPr/>
    </dgm:pt>
    <dgm:pt modelId="{034E9AE3-6BF4-409E-B299-0D884E455CFF}" type="pres">
      <dgm:prSet presAssocID="{CB94612F-0B13-476E-9900-FEA4B1CA3D9B}" presName="vert1" presStyleCnt="0"/>
      <dgm:spPr/>
    </dgm:pt>
    <dgm:pt modelId="{90915653-0310-47B9-8F5B-BA64C2689146}" type="pres">
      <dgm:prSet presAssocID="{D87AFF61-4A74-4409-BEA8-C15B2C8D52BA}" presName="thickLine" presStyleLbl="alignNode1" presStyleIdx="4" presStyleCnt="5"/>
      <dgm:spPr/>
    </dgm:pt>
    <dgm:pt modelId="{ABA4A94F-7E56-4926-9479-04BC9956EDA9}" type="pres">
      <dgm:prSet presAssocID="{D87AFF61-4A74-4409-BEA8-C15B2C8D52BA}" presName="horz1" presStyleCnt="0"/>
      <dgm:spPr/>
    </dgm:pt>
    <dgm:pt modelId="{C6BB8A88-1051-4AF9-B6D9-68ADE4B16AB0}" type="pres">
      <dgm:prSet presAssocID="{D87AFF61-4A74-4409-BEA8-C15B2C8D52BA}" presName="tx1" presStyleLbl="revTx" presStyleIdx="4" presStyleCnt="5"/>
      <dgm:spPr/>
    </dgm:pt>
    <dgm:pt modelId="{3CF019F1-5E9C-4E2F-BA77-67D17BB61417}" type="pres">
      <dgm:prSet presAssocID="{D87AFF61-4A74-4409-BEA8-C15B2C8D52BA}" presName="vert1" presStyleCnt="0"/>
      <dgm:spPr/>
    </dgm:pt>
  </dgm:ptLst>
  <dgm:cxnLst>
    <dgm:cxn modelId="{20D9E304-E97C-4B02-8003-A4BFB8630873}" type="presOf" srcId="{0FF835EE-1231-4EC2-8D83-2FD650FD0A15}" destId="{5111C578-9226-4050-8D05-558C338090FC}" srcOrd="0" destOrd="0" presId="urn:microsoft.com/office/officeart/2008/layout/LinedList"/>
    <dgm:cxn modelId="{2BFC7314-B622-4D7A-A5DD-1F270AD3756F}" type="presOf" srcId="{57FCEF15-1E96-41EE-A639-E4EC77F35D4B}" destId="{EEC6DAEA-2C79-4560-8CF6-1CDB4DEF22FB}" srcOrd="0" destOrd="0" presId="urn:microsoft.com/office/officeart/2008/layout/LinedList"/>
    <dgm:cxn modelId="{6DDFE619-25A6-4DB2-9AA1-C74BCC3E3842}" type="presOf" srcId="{4299C1E4-C2C2-4496-9EFF-6F7780A10829}" destId="{8EC5B60E-EF84-427D-85C3-C090E559CD95}" srcOrd="0" destOrd="0" presId="urn:microsoft.com/office/officeart/2008/layout/LinedList"/>
    <dgm:cxn modelId="{55952724-E9F1-4D80-B56C-ECD4434FDCB7}" type="presOf" srcId="{1A3FC338-19B3-4FDF-BB81-72FAD11D8261}" destId="{460C3F31-DF28-458D-9B42-5651F95C379D}" srcOrd="0" destOrd="0" presId="urn:microsoft.com/office/officeart/2008/layout/LinedList"/>
    <dgm:cxn modelId="{15371066-AA71-4997-A0E7-8EAB81FBB80E}" srcId="{0FF835EE-1231-4EC2-8D83-2FD650FD0A15}" destId="{4299C1E4-C2C2-4496-9EFF-6F7780A10829}" srcOrd="1" destOrd="0" parTransId="{3A2ACAEB-7F3F-4ABE-8761-C8B458C19C44}" sibTransId="{C049494E-7E6A-40C2-A8B7-EB5B0EFA41A6}"/>
    <dgm:cxn modelId="{F6F52FD1-6CEB-471E-8CEB-B59AE417E713}" type="presOf" srcId="{D87AFF61-4A74-4409-BEA8-C15B2C8D52BA}" destId="{C6BB8A88-1051-4AF9-B6D9-68ADE4B16AB0}" srcOrd="0" destOrd="0" presId="urn:microsoft.com/office/officeart/2008/layout/LinedList"/>
    <dgm:cxn modelId="{A0ECB8D5-A596-4F49-801A-AC6DAE62B852}" srcId="{0FF835EE-1231-4EC2-8D83-2FD650FD0A15}" destId="{57FCEF15-1E96-41EE-A639-E4EC77F35D4B}" srcOrd="0" destOrd="0" parTransId="{2C2FE8E5-6C3F-4EA2-B182-463DFAEEDD23}" sibTransId="{811E7D20-C126-4610-A526-DA78B8A45781}"/>
    <dgm:cxn modelId="{A67E90E3-1333-4AD7-BEEA-F0369C04D522}" srcId="{0FF835EE-1231-4EC2-8D83-2FD650FD0A15}" destId="{1A3FC338-19B3-4FDF-BB81-72FAD11D8261}" srcOrd="2" destOrd="0" parTransId="{694681B8-79B0-4669-A532-20C7DF7AA07C}" sibTransId="{FD7E9CFB-41A3-448E-9D64-E444BD285C88}"/>
    <dgm:cxn modelId="{B4A033F2-FD0E-4873-9D39-5C1DF1D05AF6}" type="presOf" srcId="{CB94612F-0B13-476E-9900-FEA4B1CA3D9B}" destId="{943B661A-A9DF-48EB-A600-F37576837867}" srcOrd="0" destOrd="0" presId="urn:microsoft.com/office/officeart/2008/layout/LinedList"/>
    <dgm:cxn modelId="{809056F2-80E2-45B9-B60C-5017DF9B9ADB}" srcId="{0FF835EE-1231-4EC2-8D83-2FD650FD0A15}" destId="{CB94612F-0B13-476E-9900-FEA4B1CA3D9B}" srcOrd="3" destOrd="0" parTransId="{32FEDC47-8841-45D4-83FC-8862F88206E1}" sibTransId="{9EB99A78-AC64-4BA9-8362-3E50AD0F3237}"/>
    <dgm:cxn modelId="{F001AFF6-38C2-4546-A31E-03CBCFCE1381}" srcId="{0FF835EE-1231-4EC2-8D83-2FD650FD0A15}" destId="{D87AFF61-4A74-4409-BEA8-C15B2C8D52BA}" srcOrd="4" destOrd="0" parTransId="{96EBF688-B94B-4139-98FD-CD19DCBF3C2D}" sibTransId="{CE17366E-10B8-4CAD-8D54-6309A68E5F66}"/>
    <dgm:cxn modelId="{9F9021B8-4F4E-49DB-B492-B5B8484C145B}" type="presParOf" srcId="{5111C578-9226-4050-8D05-558C338090FC}" destId="{751C8783-9245-4375-9290-FFBFA467CAE3}" srcOrd="0" destOrd="0" presId="urn:microsoft.com/office/officeart/2008/layout/LinedList"/>
    <dgm:cxn modelId="{4C530021-D5F3-4762-8E3E-57145B5CE808}" type="presParOf" srcId="{5111C578-9226-4050-8D05-558C338090FC}" destId="{D568DDF6-1EA5-4690-B210-860105B89492}" srcOrd="1" destOrd="0" presId="urn:microsoft.com/office/officeart/2008/layout/LinedList"/>
    <dgm:cxn modelId="{65E6BF5E-D6FD-4FCC-A4DA-8CA14B7364C1}" type="presParOf" srcId="{D568DDF6-1EA5-4690-B210-860105B89492}" destId="{EEC6DAEA-2C79-4560-8CF6-1CDB4DEF22FB}" srcOrd="0" destOrd="0" presId="urn:microsoft.com/office/officeart/2008/layout/LinedList"/>
    <dgm:cxn modelId="{28ECCBE4-933E-463A-883B-9395417AE97A}" type="presParOf" srcId="{D568DDF6-1EA5-4690-B210-860105B89492}" destId="{C0DD7176-3866-4D26-B2D7-E177DA93B651}" srcOrd="1" destOrd="0" presId="urn:microsoft.com/office/officeart/2008/layout/LinedList"/>
    <dgm:cxn modelId="{13242D1E-E408-413F-A96B-D85A451707A1}" type="presParOf" srcId="{5111C578-9226-4050-8D05-558C338090FC}" destId="{60161BC9-F44E-46FE-B393-C0D020B607D6}" srcOrd="2" destOrd="0" presId="urn:microsoft.com/office/officeart/2008/layout/LinedList"/>
    <dgm:cxn modelId="{B6D51CE2-9019-46DC-B286-7674DB642B67}" type="presParOf" srcId="{5111C578-9226-4050-8D05-558C338090FC}" destId="{0F020318-150E-41D8-978C-6F3A3FE31D46}" srcOrd="3" destOrd="0" presId="urn:microsoft.com/office/officeart/2008/layout/LinedList"/>
    <dgm:cxn modelId="{3C5B5967-F232-4646-9F15-C75DE76E4977}" type="presParOf" srcId="{0F020318-150E-41D8-978C-6F3A3FE31D46}" destId="{8EC5B60E-EF84-427D-85C3-C090E559CD95}" srcOrd="0" destOrd="0" presId="urn:microsoft.com/office/officeart/2008/layout/LinedList"/>
    <dgm:cxn modelId="{0652AB0B-3FF3-43BF-9093-CFC6F800304E}" type="presParOf" srcId="{0F020318-150E-41D8-978C-6F3A3FE31D46}" destId="{0082C49C-E9E1-400A-B4FB-97010D981701}" srcOrd="1" destOrd="0" presId="urn:microsoft.com/office/officeart/2008/layout/LinedList"/>
    <dgm:cxn modelId="{D1EF424C-D179-4566-915E-3AC0AFC60463}" type="presParOf" srcId="{5111C578-9226-4050-8D05-558C338090FC}" destId="{C4120721-65B1-4263-A96C-068E52D7CDAB}" srcOrd="4" destOrd="0" presId="urn:microsoft.com/office/officeart/2008/layout/LinedList"/>
    <dgm:cxn modelId="{3ED74A23-FE30-4399-A028-29783772C406}" type="presParOf" srcId="{5111C578-9226-4050-8D05-558C338090FC}" destId="{B55B3E88-A38F-49C3-B101-CA09BF5902AE}" srcOrd="5" destOrd="0" presId="urn:microsoft.com/office/officeart/2008/layout/LinedList"/>
    <dgm:cxn modelId="{8FD67B3E-DEE4-4ED2-8E7D-EA9D58B647FA}" type="presParOf" srcId="{B55B3E88-A38F-49C3-B101-CA09BF5902AE}" destId="{460C3F31-DF28-458D-9B42-5651F95C379D}" srcOrd="0" destOrd="0" presId="urn:microsoft.com/office/officeart/2008/layout/LinedList"/>
    <dgm:cxn modelId="{7571EDCE-B0F4-4651-975C-FF89AB0D4079}" type="presParOf" srcId="{B55B3E88-A38F-49C3-B101-CA09BF5902AE}" destId="{F7EF2EBA-4469-40A6-942D-8E452C6E68C5}" srcOrd="1" destOrd="0" presId="urn:microsoft.com/office/officeart/2008/layout/LinedList"/>
    <dgm:cxn modelId="{5054F1E5-09D7-4C7D-92F6-BE4B3FC9DEB8}" type="presParOf" srcId="{5111C578-9226-4050-8D05-558C338090FC}" destId="{0E6B883B-9D16-420D-BCAC-08B4BE0A7117}" srcOrd="6" destOrd="0" presId="urn:microsoft.com/office/officeart/2008/layout/LinedList"/>
    <dgm:cxn modelId="{827D05A1-8046-4256-92F1-3165655C8D4D}" type="presParOf" srcId="{5111C578-9226-4050-8D05-558C338090FC}" destId="{1490DD17-461C-4BEE-9215-A234FB96DCC4}" srcOrd="7" destOrd="0" presId="urn:microsoft.com/office/officeart/2008/layout/LinedList"/>
    <dgm:cxn modelId="{5BAF7D9A-81BC-44A0-9DB0-E96C051F1D22}" type="presParOf" srcId="{1490DD17-461C-4BEE-9215-A234FB96DCC4}" destId="{943B661A-A9DF-48EB-A600-F37576837867}" srcOrd="0" destOrd="0" presId="urn:microsoft.com/office/officeart/2008/layout/LinedList"/>
    <dgm:cxn modelId="{4B88D4EA-63FF-4955-810B-FD1F897BDE7C}" type="presParOf" srcId="{1490DD17-461C-4BEE-9215-A234FB96DCC4}" destId="{034E9AE3-6BF4-409E-B299-0D884E455CFF}" srcOrd="1" destOrd="0" presId="urn:microsoft.com/office/officeart/2008/layout/LinedList"/>
    <dgm:cxn modelId="{C18E84C3-7CC9-4F6B-805B-1FC8FBE1CF83}" type="presParOf" srcId="{5111C578-9226-4050-8D05-558C338090FC}" destId="{90915653-0310-47B9-8F5B-BA64C2689146}" srcOrd="8" destOrd="0" presId="urn:microsoft.com/office/officeart/2008/layout/LinedList"/>
    <dgm:cxn modelId="{63C6DAFD-D33F-4236-AFE3-BE1C8EF4D342}" type="presParOf" srcId="{5111C578-9226-4050-8D05-558C338090FC}" destId="{ABA4A94F-7E56-4926-9479-04BC9956EDA9}" srcOrd="9" destOrd="0" presId="urn:microsoft.com/office/officeart/2008/layout/LinedList"/>
    <dgm:cxn modelId="{8ED138BE-B2D4-4BEB-AFDA-5E053DA2E4BF}" type="presParOf" srcId="{ABA4A94F-7E56-4926-9479-04BC9956EDA9}" destId="{C6BB8A88-1051-4AF9-B6D9-68ADE4B16AB0}" srcOrd="0" destOrd="0" presId="urn:microsoft.com/office/officeart/2008/layout/LinedList"/>
    <dgm:cxn modelId="{E63944DA-5613-40A2-90E8-385C92337426}" type="presParOf" srcId="{ABA4A94F-7E56-4926-9479-04BC9956EDA9}" destId="{3CF019F1-5E9C-4E2F-BA77-67D17BB614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5A7BE0-272A-471C-BD07-5ADA61F4A0C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F317FD4-E3B6-4C7C-A388-C5C9C7A51641}">
      <dgm:prSet/>
      <dgm:spPr/>
      <dgm:t>
        <a:bodyPr/>
        <a:lstStyle/>
        <a:p>
          <a:r>
            <a:rPr lang="es-MX" b="0" i="0"/>
            <a:t>Potencialidad del Arduino</a:t>
          </a:r>
          <a:endParaRPr lang="en-US"/>
        </a:p>
      </dgm:t>
    </dgm:pt>
    <dgm:pt modelId="{55048C59-F744-4F97-A338-926C718B7B84}" type="parTrans" cxnId="{4780D063-53DA-484B-BDA8-51578D7669B0}">
      <dgm:prSet/>
      <dgm:spPr/>
      <dgm:t>
        <a:bodyPr/>
        <a:lstStyle/>
        <a:p>
          <a:endParaRPr lang="en-US"/>
        </a:p>
      </dgm:t>
    </dgm:pt>
    <dgm:pt modelId="{570A39DC-5ADE-4642-A9AF-201B89FF5A7C}" type="sibTrans" cxnId="{4780D063-53DA-484B-BDA8-51578D7669B0}">
      <dgm:prSet/>
      <dgm:spPr/>
      <dgm:t>
        <a:bodyPr/>
        <a:lstStyle/>
        <a:p>
          <a:endParaRPr lang="en-US"/>
        </a:p>
      </dgm:t>
    </dgm:pt>
    <dgm:pt modelId="{8D376BDE-361B-4B5B-B03D-64AB705F060E}">
      <dgm:prSet/>
      <dgm:spPr/>
      <dgm:t>
        <a:bodyPr/>
        <a:lstStyle/>
        <a:p>
          <a:r>
            <a:rPr lang="es-MX" b="0" i="0"/>
            <a:t>Precio económico de la cerradura</a:t>
          </a:r>
          <a:endParaRPr lang="en-US"/>
        </a:p>
      </dgm:t>
    </dgm:pt>
    <dgm:pt modelId="{A64A393F-7D9A-48AE-BA42-F1714024170A}" type="parTrans" cxnId="{2A029536-23E2-45A6-99F7-4E6524A213A3}">
      <dgm:prSet/>
      <dgm:spPr/>
      <dgm:t>
        <a:bodyPr/>
        <a:lstStyle/>
        <a:p>
          <a:endParaRPr lang="en-US"/>
        </a:p>
      </dgm:t>
    </dgm:pt>
    <dgm:pt modelId="{97C832CE-892F-4484-8DAD-2272FCEA09CD}" type="sibTrans" cxnId="{2A029536-23E2-45A6-99F7-4E6524A213A3}">
      <dgm:prSet/>
      <dgm:spPr/>
      <dgm:t>
        <a:bodyPr/>
        <a:lstStyle/>
        <a:p>
          <a:endParaRPr lang="en-US"/>
        </a:p>
      </dgm:t>
    </dgm:pt>
    <dgm:pt modelId="{7CF1EFF9-D5A9-48D6-AC5B-8B485BAD463F}" type="pres">
      <dgm:prSet presAssocID="{8F5A7BE0-272A-471C-BD07-5ADA61F4A0C7}" presName="diagram" presStyleCnt="0">
        <dgm:presLayoutVars>
          <dgm:dir/>
          <dgm:resizeHandles val="exact"/>
        </dgm:presLayoutVars>
      </dgm:prSet>
      <dgm:spPr/>
    </dgm:pt>
    <dgm:pt modelId="{32546F8F-580D-4E04-9058-FD518EE44517}" type="pres">
      <dgm:prSet presAssocID="{AF317FD4-E3B6-4C7C-A388-C5C9C7A51641}" presName="node" presStyleLbl="node1" presStyleIdx="0" presStyleCnt="2">
        <dgm:presLayoutVars>
          <dgm:bulletEnabled val="1"/>
        </dgm:presLayoutVars>
      </dgm:prSet>
      <dgm:spPr/>
    </dgm:pt>
    <dgm:pt modelId="{D130D84F-29CE-4FD6-A461-B667717C6F1A}" type="pres">
      <dgm:prSet presAssocID="{570A39DC-5ADE-4642-A9AF-201B89FF5A7C}" presName="sibTrans" presStyleCnt="0"/>
      <dgm:spPr/>
    </dgm:pt>
    <dgm:pt modelId="{A3054A34-4E4D-4E4A-86AD-F553D01D9A43}" type="pres">
      <dgm:prSet presAssocID="{8D376BDE-361B-4B5B-B03D-64AB705F060E}" presName="node" presStyleLbl="node1" presStyleIdx="1" presStyleCnt="2">
        <dgm:presLayoutVars>
          <dgm:bulletEnabled val="1"/>
        </dgm:presLayoutVars>
      </dgm:prSet>
      <dgm:spPr/>
    </dgm:pt>
  </dgm:ptLst>
  <dgm:cxnLst>
    <dgm:cxn modelId="{8929490C-E111-4AEA-9CF8-3EB1B660ED3C}" type="presOf" srcId="{8F5A7BE0-272A-471C-BD07-5ADA61F4A0C7}" destId="{7CF1EFF9-D5A9-48D6-AC5B-8B485BAD463F}" srcOrd="0" destOrd="0" presId="urn:microsoft.com/office/officeart/2005/8/layout/default"/>
    <dgm:cxn modelId="{2A029536-23E2-45A6-99F7-4E6524A213A3}" srcId="{8F5A7BE0-272A-471C-BD07-5ADA61F4A0C7}" destId="{8D376BDE-361B-4B5B-B03D-64AB705F060E}" srcOrd="1" destOrd="0" parTransId="{A64A393F-7D9A-48AE-BA42-F1714024170A}" sibTransId="{97C832CE-892F-4484-8DAD-2272FCEA09CD}"/>
    <dgm:cxn modelId="{4780D063-53DA-484B-BDA8-51578D7669B0}" srcId="{8F5A7BE0-272A-471C-BD07-5ADA61F4A0C7}" destId="{AF317FD4-E3B6-4C7C-A388-C5C9C7A51641}" srcOrd="0" destOrd="0" parTransId="{55048C59-F744-4F97-A338-926C718B7B84}" sibTransId="{570A39DC-5ADE-4642-A9AF-201B89FF5A7C}"/>
    <dgm:cxn modelId="{AF77557E-3CAA-4270-B80A-15E5AEBF3597}" type="presOf" srcId="{AF317FD4-E3B6-4C7C-A388-C5C9C7A51641}" destId="{32546F8F-580D-4E04-9058-FD518EE44517}" srcOrd="0" destOrd="0" presId="urn:microsoft.com/office/officeart/2005/8/layout/default"/>
    <dgm:cxn modelId="{3D9F51A7-B789-4856-8DA5-4CF62E879A85}" type="presOf" srcId="{8D376BDE-361B-4B5B-B03D-64AB705F060E}" destId="{A3054A34-4E4D-4E4A-86AD-F553D01D9A43}" srcOrd="0" destOrd="0" presId="urn:microsoft.com/office/officeart/2005/8/layout/default"/>
    <dgm:cxn modelId="{57C9D83E-9C67-4F91-9071-5C78A1146D40}" type="presParOf" srcId="{7CF1EFF9-D5A9-48D6-AC5B-8B485BAD463F}" destId="{32546F8F-580D-4E04-9058-FD518EE44517}" srcOrd="0" destOrd="0" presId="urn:microsoft.com/office/officeart/2005/8/layout/default"/>
    <dgm:cxn modelId="{8FDE9D73-7AA5-4D64-8F01-B906F9BB0035}" type="presParOf" srcId="{7CF1EFF9-D5A9-48D6-AC5B-8B485BAD463F}" destId="{D130D84F-29CE-4FD6-A461-B667717C6F1A}" srcOrd="1" destOrd="0" presId="urn:microsoft.com/office/officeart/2005/8/layout/default"/>
    <dgm:cxn modelId="{14F6BA56-53DF-49BC-877E-7D0CEC5B54F6}" type="presParOf" srcId="{7CF1EFF9-D5A9-48D6-AC5B-8B485BAD463F}" destId="{A3054A34-4E4D-4E4A-86AD-F553D01D9A4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5A131-7622-4E65-BA46-76C7B7092D89}">
      <dsp:nvSpPr>
        <dsp:cNvPr id="0" name=""/>
        <dsp:cNvSpPr/>
      </dsp:nvSpPr>
      <dsp:spPr>
        <a:xfrm>
          <a:off x="0" y="40889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/>
            <a:t>Conversación entre los miembros del grupo</a:t>
          </a:r>
          <a:endParaRPr lang="en-US" sz="2700" kern="1200"/>
        </a:p>
      </dsp:txBody>
      <dsp:txXfrm>
        <a:off x="52431" y="461321"/>
        <a:ext cx="4060284" cy="969198"/>
      </dsp:txXfrm>
    </dsp:sp>
    <dsp:sp modelId="{E4F98166-499F-49D2-A348-1FB962CE61D8}">
      <dsp:nvSpPr>
        <dsp:cNvPr id="0" name=""/>
        <dsp:cNvSpPr/>
      </dsp:nvSpPr>
      <dsp:spPr>
        <a:xfrm>
          <a:off x="0" y="156071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3118619"/>
                <a:satOff val="-2006"/>
                <a:lumOff val="1372"/>
                <a:alphaOff val="0"/>
                <a:tint val="98000"/>
                <a:lumMod val="114000"/>
              </a:schemeClr>
            </a:gs>
            <a:gs pos="100000">
              <a:schemeClr val="accent5">
                <a:hueOff val="3118619"/>
                <a:satOff val="-2006"/>
                <a:lumOff val="1372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/>
            <a:t>Espera para la entrada al laboratorio</a:t>
          </a:r>
          <a:endParaRPr lang="en-US" sz="2700" kern="1200"/>
        </a:p>
      </dsp:txBody>
      <dsp:txXfrm>
        <a:off x="52431" y="1613141"/>
        <a:ext cx="4060284" cy="969198"/>
      </dsp:txXfrm>
    </dsp:sp>
    <dsp:sp modelId="{65673145-4AB8-42F1-B998-6DBF5078A100}">
      <dsp:nvSpPr>
        <dsp:cNvPr id="0" name=""/>
        <dsp:cNvSpPr/>
      </dsp:nvSpPr>
      <dsp:spPr>
        <a:xfrm>
          <a:off x="0" y="2712530"/>
          <a:ext cx="4165146" cy="1074060"/>
        </a:xfrm>
        <a:prstGeom prst="roundRect">
          <a:avLst/>
        </a:prstGeom>
        <a:gradFill rotWithShape="0">
          <a:gsLst>
            <a:gs pos="0">
              <a:schemeClr val="accent5">
                <a:hueOff val="6237238"/>
                <a:satOff val="-4013"/>
                <a:lumOff val="2744"/>
                <a:alphaOff val="0"/>
                <a:tint val="98000"/>
                <a:lumMod val="114000"/>
              </a:schemeClr>
            </a:gs>
            <a:gs pos="100000">
              <a:schemeClr val="accent5">
                <a:hueOff val="6237238"/>
                <a:satOff val="-4013"/>
                <a:lumOff val="2744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/>
        </a:scene3d>
        <a:sp3d prstMaterial="plastic">
          <a:bevelT w="0" h="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700" b="0" i="0" kern="1200" dirty="0"/>
            <a:t>Utilización y búsqueda de llaves</a:t>
          </a:r>
          <a:endParaRPr lang="en-US" sz="2700" kern="1200" dirty="0"/>
        </a:p>
      </dsp:txBody>
      <dsp:txXfrm>
        <a:off x="52431" y="2764961"/>
        <a:ext cx="4060284" cy="969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48F7CE-481E-4130-A1EB-CB262D9C1379}">
      <dsp:nvSpPr>
        <dsp:cNvPr id="0" name=""/>
        <dsp:cNvSpPr/>
      </dsp:nvSpPr>
      <dsp:spPr>
        <a:xfrm>
          <a:off x="697197" y="179381"/>
          <a:ext cx="767285" cy="7672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CB1B9-9CC1-4254-932B-7163A23BC1E1}">
      <dsp:nvSpPr>
        <dsp:cNvPr id="0" name=""/>
        <dsp:cNvSpPr/>
      </dsp:nvSpPr>
      <dsp:spPr>
        <a:xfrm>
          <a:off x="228300" y="1202574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Cerradura de tipo cerrojo</a:t>
          </a:r>
          <a:endParaRPr lang="en-US" sz="1100" kern="1200"/>
        </a:p>
      </dsp:txBody>
      <dsp:txXfrm>
        <a:off x="228300" y="1202574"/>
        <a:ext cx="1705078" cy="682031"/>
      </dsp:txXfrm>
    </dsp:sp>
    <dsp:sp modelId="{DBEA408A-CDB5-409B-AEF4-D0F714C13195}">
      <dsp:nvSpPr>
        <dsp:cNvPr id="0" name=""/>
        <dsp:cNvSpPr/>
      </dsp:nvSpPr>
      <dsp:spPr>
        <a:xfrm>
          <a:off x="2700663" y="179381"/>
          <a:ext cx="767285" cy="7672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33C88-894C-40C7-A90F-0DF51A461786}">
      <dsp:nvSpPr>
        <dsp:cNvPr id="0" name=""/>
        <dsp:cNvSpPr/>
      </dsp:nvSpPr>
      <dsp:spPr>
        <a:xfrm>
          <a:off x="2231767" y="1202574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Apertura ya sea de 2 modos: teclado numérico y tarjeta RFID</a:t>
          </a:r>
          <a:endParaRPr lang="en-US" sz="1100" kern="1200"/>
        </a:p>
      </dsp:txBody>
      <dsp:txXfrm>
        <a:off x="2231767" y="1202574"/>
        <a:ext cx="1705078" cy="682031"/>
      </dsp:txXfrm>
    </dsp:sp>
    <dsp:sp modelId="{0EEDACDD-B80C-4466-BE5A-5E3383DD4A76}">
      <dsp:nvSpPr>
        <dsp:cNvPr id="0" name=""/>
        <dsp:cNvSpPr/>
      </dsp:nvSpPr>
      <dsp:spPr>
        <a:xfrm>
          <a:off x="1698930" y="2310875"/>
          <a:ext cx="767285" cy="7672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80CB84-648E-4ECC-AAD7-2DA6E2F089F0}">
      <dsp:nvSpPr>
        <dsp:cNvPr id="0" name=""/>
        <dsp:cNvSpPr/>
      </dsp:nvSpPr>
      <dsp:spPr>
        <a:xfrm>
          <a:off x="1230033" y="3334068"/>
          <a:ext cx="1705078" cy="68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b="0" i="0" kern="1200"/>
            <a:t>Aplicación para el registro de ingresos</a:t>
          </a:r>
          <a:endParaRPr lang="en-US" sz="1100" kern="1200"/>
        </a:p>
      </dsp:txBody>
      <dsp:txXfrm>
        <a:off x="1230033" y="3334068"/>
        <a:ext cx="1705078" cy="68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89E25E-56FC-4E4C-B93C-607861503B62}">
      <dsp:nvSpPr>
        <dsp:cNvPr id="0" name=""/>
        <dsp:cNvSpPr/>
      </dsp:nvSpPr>
      <dsp:spPr>
        <a:xfrm>
          <a:off x="2862893" y="440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Arduino Uno</a:t>
          </a:r>
          <a:endParaRPr lang="en-US" sz="2300" kern="1200"/>
        </a:p>
      </dsp:txBody>
      <dsp:txXfrm>
        <a:off x="2897391" y="34938"/>
        <a:ext cx="3151758" cy="637695"/>
      </dsp:txXfrm>
    </dsp:sp>
    <dsp:sp modelId="{F258A9D0-E75D-4E09-B378-D435CCFCD7BA}">
      <dsp:nvSpPr>
        <dsp:cNvPr id="0" name=""/>
        <dsp:cNvSpPr/>
      </dsp:nvSpPr>
      <dsp:spPr>
        <a:xfrm>
          <a:off x="2862893" y="742467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 dirty="0"/>
            <a:t>Lector y tarjetas RFID</a:t>
          </a:r>
          <a:endParaRPr lang="en-US" sz="2300" kern="1200" dirty="0"/>
        </a:p>
      </dsp:txBody>
      <dsp:txXfrm>
        <a:off x="2897391" y="776965"/>
        <a:ext cx="3151758" cy="637695"/>
      </dsp:txXfrm>
    </dsp:sp>
    <dsp:sp modelId="{6F1A6D40-4028-41AA-86F6-6922F8DC02FB}">
      <dsp:nvSpPr>
        <dsp:cNvPr id="0" name=""/>
        <dsp:cNvSpPr/>
      </dsp:nvSpPr>
      <dsp:spPr>
        <a:xfrm>
          <a:off x="2862893" y="1484493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Servo </a:t>
          </a:r>
          <a:endParaRPr lang="en-US" sz="2300" kern="1200"/>
        </a:p>
      </dsp:txBody>
      <dsp:txXfrm>
        <a:off x="2897391" y="1518991"/>
        <a:ext cx="3151758" cy="637695"/>
      </dsp:txXfrm>
    </dsp:sp>
    <dsp:sp modelId="{93B19C55-6F0F-427A-A904-6BC8822735ED}">
      <dsp:nvSpPr>
        <dsp:cNvPr id="0" name=""/>
        <dsp:cNvSpPr/>
      </dsp:nvSpPr>
      <dsp:spPr>
        <a:xfrm>
          <a:off x="2862893" y="2226520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Placa de pruebas</a:t>
          </a:r>
          <a:endParaRPr lang="en-US" sz="2300" kern="1200"/>
        </a:p>
      </dsp:txBody>
      <dsp:txXfrm>
        <a:off x="2897391" y="2261018"/>
        <a:ext cx="3151758" cy="637695"/>
      </dsp:txXfrm>
    </dsp:sp>
    <dsp:sp modelId="{84083621-B5EA-4FF1-9199-7CAFE28B82EA}">
      <dsp:nvSpPr>
        <dsp:cNvPr id="0" name=""/>
        <dsp:cNvSpPr/>
      </dsp:nvSpPr>
      <dsp:spPr>
        <a:xfrm>
          <a:off x="2862893" y="2968546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LED 16x2 I2C</a:t>
          </a:r>
          <a:endParaRPr lang="en-US" sz="2300" kern="1200"/>
        </a:p>
      </dsp:txBody>
      <dsp:txXfrm>
        <a:off x="2897391" y="3003044"/>
        <a:ext cx="3151758" cy="637695"/>
      </dsp:txXfrm>
    </dsp:sp>
    <dsp:sp modelId="{B288AC2B-0005-4018-BF02-99E376674D42}">
      <dsp:nvSpPr>
        <dsp:cNvPr id="0" name=""/>
        <dsp:cNvSpPr/>
      </dsp:nvSpPr>
      <dsp:spPr>
        <a:xfrm>
          <a:off x="2862893" y="3710572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Teclado numérico</a:t>
          </a:r>
          <a:endParaRPr lang="en-US" sz="2300" kern="1200"/>
        </a:p>
      </dsp:txBody>
      <dsp:txXfrm>
        <a:off x="2897391" y="3745070"/>
        <a:ext cx="3151758" cy="637695"/>
      </dsp:txXfrm>
    </dsp:sp>
    <dsp:sp modelId="{E2FA703E-AC44-474F-8C70-D52EE34BC02B}">
      <dsp:nvSpPr>
        <dsp:cNvPr id="0" name=""/>
        <dsp:cNvSpPr/>
      </dsp:nvSpPr>
      <dsp:spPr>
        <a:xfrm>
          <a:off x="2862893" y="4452599"/>
          <a:ext cx="3220754" cy="706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300" kern="1200"/>
            <a:t>Buzzer</a:t>
          </a:r>
          <a:endParaRPr lang="en-US" sz="2300" kern="1200"/>
        </a:p>
      </dsp:txBody>
      <dsp:txXfrm>
        <a:off x="2897391" y="4487097"/>
        <a:ext cx="3151758" cy="6376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8EE6B7-8DFE-4CCB-834F-777E1F603A9D}">
      <dsp:nvSpPr>
        <dsp:cNvPr id="0" name=""/>
        <dsp:cNvSpPr/>
      </dsp:nvSpPr>
      <dsp:spPr>
        <a:xfrm>
          <a:off x="89999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Arduino UNO: $ 4000 – </a:t>
          </a:r>
          <a:r>
            <a:rPr lang="es-AR" sz="1900" kern="1200" dirty="0" err="1"/>
            <a:t>u$s</a:t>
          </a:r>
          <a:r>
            <a:rPr lang="es-AR" sz="1900" kern="1200" dirty="0"/>
            <a:t>: 13,79</a:t>
          </a:r>
          <a:endParaRPr lang="en-US" sz="1900" kern="1200" dirty="0"/>
        </a:p>
      </dsp:txBody>
      <dsp:txXfrm>
        <a:off x="89999" y="294"/>
        <a:ext cx="1943728" cy="1166237"/>
      </dsp:txXfrm>
    </dsp:sp>
    <dsp:sp modelId="{B54B0679-5D9A-448D-B034-48501418B677}">
      <dsp:nvSpPr>
        <dsp:cNvPr id="0" name=""/>
        <dsp:cNvSpPr/>
      </dsp:nvSpPr>
      <dsp:spPr>
        <a:xfrm>
          <a:off x="2228100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Lector RFID: $ 1000 - </a:t>
          </a:r>
          <a:r>
            <a:rPr lang="es-AR" sz="1900" kern="1200" dirty="0" err="1"/>
            <a:t>u$s</a:t>
          </a:r>
          <a:r>
            <a:rPr lang="es-AR" sz="1900" kern="1200" dirty="0"/>
            <a:t>: 3,44</a:t>
          </a:r>
          <a:endParaRPr lang="en-US" sz="1900" kern="1200" dirty="0"/>
        </a:p>
      </dsp:txBody>
      <dsp:txXfrm>
        <a:off x="2228100" y="294"/>
        <a:ext cx="1943728" cy="1166237"/>
      </dsp:txXfrm>
    </dsp:sp>
    <dsp:sp modelId="{0081F4DD-B265-4E55-8A8B-17375C733B07}">
      <dsp:nvSpPr>
        <dsp:cNvPr id="0" name=""/>
        <dsp:cNvSpPr/>
      </dsp:nvSpPr>
      <dsp:spPr>
        <a:xfrm>
          <a:off x="4366202" y="29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Servo: $ 900 – </a:t>
          </a:r>
          <a:r>
            <a:rPr lang="es-AR" sz="1900" kern="1200" dirty="0" err="1"/>
            <a:t>u$s</a:t>
          </a:r>
          <a:r>
            <a:rPr lang="es-AR" sz="1900" kern="1200" dirty="0"/>
            <a:t>: 3,10</a:t>
          </a:r>
          <a:endParaRPr lang="en-US" sz="1900" kern="1200" dirty="0"/>
        </a:p>
      </dsp:txBody>
      <dsp:txXfrm>
        <a:off x="4366202" y="294"/>
        <a:ext cx="1943728" cy="1166237"/>
      </dsp:txXfrm>
    </dsp:sp>
    <dsp:sp modelId="{4A288460-0348-4787-828F-85064144F797}">
      <dsp:nvSpPr>
        <dsp:cNvPr id="0" name=""/>
        <dsp:cNvSpPr/>
      </dsp:nvSpPr>
      <dsp:spPr>
        <a:xfrm>
          <a:off x="89999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Placa de pruebas: $ 875 - </a:t>
          </a:r>
          <a:r>
            <a:rPr lang="es-AR" sz="1900" kern="1200" dirty="0" err="1"/>
            <a:t>u$s</a:t>
          </a:r>
          <a:r>
            <a:rPr lang="es-AR" sz="1900" kern="1200" dirty="0"/>
            <a:t>: 3,01</a:t>
          </a:r>
          <a:endParaRPr lang="en-US" sz="1900" kern="1200" dirty="0"/>
        </a:p>
      </dsp:txBody>
      <dsp:txXfrm>
        <a:off x="89999" y="1360904"/>
        <a:ext cx="1943728" cy="1166237"/>
      </dsp:txXfrm>
    </dsp:sp>
    <dsp:sp modelId="{BDB2C863-59B4-4F93-AEA9-D10EA6A845AE}">
      <dsp:nvSpPr>
        <dsp:cNvPr id="0" name=""/>
        <dsp:cNvSpPr/>
      </dsp:nvSpPr>
      <dsp:spPr>
        <a:xfrm>
          <a:off x="2228100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Pantalla LED 16x2 I2C: $ 2300 - </a:t>
          </a:r>
          <a:r>
            <a:rPr lang="es-AR" sz="1900" kern="1200" dirty="0" err="1"/>
            <a:t>u$s</a:t>
          </a:r>
          <a:r>
            <a:rPr lang="es-AR" sz="1900" kern="1200" dirty="0"/>
            <a:t>: 7,93</a:t>
          </a:r>
          <a:endParaRPr lang="en-US" sz="1900" kern="1200" dirty="0"/>
        </a:p>
      </dsp:txBody>
      <dsp:txXfrm>
        <a:off x="2228100" y="1360904"/>
        <a:ext cx="1943728" cy="1166237"/>
      </dsp:txXfrm>
    </dsp:sp>
    <dsp:sp modelId="{C20D61C7-5857-4B43-ABD6-5A77A2EDBF4E}">
      <dsp:nvSpPr>
        <dsp:cNvPr id="0" name=""/>
        <dsp:cNvSpPr/>
      </dsp:nvSpPr>
      <dsp:spPr>
        <a:xfrm>
          <a:off x="4366202" y="136090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Teclado numérico: $ 700 – </a:t>
          </a:r>
          <a:r>
            <a:rPr lang="es-AR" sz="1900" kern="1200" dirty="0" err="1"/>
            <a:t>u$s</a:t>
          </a:r>
          <a:r>
            <a:rPr lang="es-AR" sz="1900" kern="1200" dirty="0"/>
            <a:t>: 2,41</a:t>
          </a:r>
          <a:endParaRPr lang="en-US" sz="1900" kern="1200" dirty="0"/>
        </a:p>
      </dsp:txBody>
      <dsp:txXfrm>
        <a:off x="4366202" y="1360904"/>
        <a:ext cx="1943728" cy="1166237"/>
      </dsp:txXfrm>
    </dsp:sp>
    <dsp:sp modelId="{29843D38-AFDF-4199-82EA-3A72DDE65A6C}">
      <dsp:nvSpPr>
        <dsp:cNvPr id="0" name=""/>
        <dsp:cNvSpPr/>
      </dsp:nvSpPr>
      <dsp:spPr>
        <a:xfrm>
          <a:off x="89999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 err="1"/>
            <a:t>Buzzer</a:t>
          </a:r>
          <a:r>
            <a:rPr lang="es-AR" sz="1900" kern="1200" dirty="0"/>
            <a:t>: $ 450 – </a:t>
          </a:r>
          <a:r>
            <a:rPr lang="es-AR" sz="1900" kern="1200" dirty="0" err="1"/>
            <a:t>u$s</a:t>
          </a:r>
          <a:r>
            <a:rPr lang="es-AR" sz="1900" kern="1200" dirty="0"/>
            <a:t>: 1,55</a:t>
          </a:r>
          <a:endParaRPr lang="en-US" sz="1900" kern="1200" dirty="0"/>
        </a:p>
      </dsp:txBody>
      <dsp:txXfrm>
        <a:off x="89999" y="2721514"/>
        <a:ext cx="1943728" cy="1166237"/>
      </dsp:txXfrm>
    </dsp:sp>
    <dsp:sp modelId="{273D54FC-DCCA-496A-8A60-B6F9A27FF688}">
      <dsp:nvSpPr>
        <dsp:cNvPr id="0" name=""/>
        <dsp:cNvSpPr/>
      </dsp:nvSpPr>
      <dsp:spPr>
        <a:xfrm>
          <a:off x="2228100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Led: $ 12 cada uno – </a:t>
          </a:r>
          <a:r>
            <a:rPr lang="es-AR" sz="1900" kern="1200" dirty="0" err="1"/>
            <a:t>u$s</a:t>
          </a:r>
          <a:r>
            <a:rPr lang="es-AR" sz="1900" kern="1200" dirty="0"/>
            <a:t>: 0,08</a:t>
          </a:r>
          <a:endParaRPr lang="en-US" sz="1900" kern="1200" dirty="0"/>
        </a:p>
      </dsp:txBody>
      <dsp:txXfrm>
        <a:off x="2228100" y="2721514"/>
        <a:ext cx="1943728" cy="1166237"/>
      </dsp:txXfrm>
    </dsp:sp>
    <dsp:sp modelId="{51041BC5-387F-43E2-9B20-FDF2B755BB4A}">
      <dsp:nvSpPr>
        <dsp:cNvPr id="0" name=""/>
        <dsp:cNvSpPr/>
      </dsp:nvSpPr>
      <dsp:spPr>
        <a:xfrm>
          <a:off x="4366202" y="2721514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Resistencias: $ 290 - </a:t>
          </a:r>
          <a:r>
            <a:rPr lang="es-AR" sz="1900" kern="1200" dirty="0" err="1"/>
            <a:t>u$s</a:t>
          </a:r>
          <a:r>
            <a:rPr lang="es-AR" sz="1900" kern="1200" dirty="0"/>
            <a:t>: 1</a:t>
          </a:r>
          <a:endParaRPr lang="en-US" sz="1900" kern="1200" dirty="0"/>
        </a:p>
      </dsp:txBody>
      <dsp:txXfrm>
        <a:off x="4366202" y="2721514"/>
        <a:ext cx="1943728" cy="1166237"/>
      </dsp:txXfrm>
    </dsp:sp>
    <dsp:sp modelId="{73206C87-CECE-4EC9-89D2-89487300B6B1}">
      <dsp:nvSpPr>
        <dsp:cNvPr id="0" name=""/>
        <dsp:cNvSpPr/>
      </dsp:nvSpPr>
      <dsp:spPr>
        <a:xfrm>
          <a:off x="2228100" y="4082125"/>
          <a:ext cx="1943728" cy="11662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900" kern="1200" dirty="0"/>
            <a:t>TOTAL: $  10593 – </a:t>
          </a:r>
          <a:r>
            <a:rPr lang="es-AR" sz="1900" kern="1200" dirty="0" err="1"/>
            <a:t>u$s</a:t>
          </a:r>
          <a:r>
            <a:rPr lang="es-AR" sz="1900" kern="1200" dirty="0"/>
            <a:t>: 36,34</a:t>
          </a:r>
          <a:endParaRPr lang="en-US" sz="1900" kern="1200" dirty="0"/>
        </a:p>
      </dsp:txBody>
      <dsp:txXfrm>
        <a:off x="2228100" y="4082125"/>
        <a:ext cx="1943728" cy="1166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1C8783-9245-4375-9290-FFBFA467CAE3}">
      <dsp:nvSpPr>
        <dsp:cNvPr id="0" name=""/>
        <dsp:cNvSpPr/>
      </dsp:nvSpPr>
      <dsp:spPr>
        <a:xfrm>
          <a:off x="0" y="558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EC6DAEA-2C79-4560-8CF6-1CDB4DEF22FB}">
      <dsp:nvSpPr>
        <dsp:cNvPr id="0" name=""/>
        <dsp:cNvSpPr/>
      </dsp:nvSpPr>
      <dsp:spPr>
        <a:xfrm>
          <a:off x="0" y="55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Impresión cerradura 3D</a:t>
          </a:r>
          <a:endParaRPr lang="en-US" sz="3000" kern="1200"/>
        </a:p>
      </dsp:txBody>
      <dsp:txXfrm>
        <a:off x="0" y="558"/>
        <a:ext cx="6496050" cy="914176"/>
      </dsp:txXfrm>
    </dsp:sp>
    <dsp:sp modelId="{60161BC9-F44E-46FE-B393-C0D020B607D6}">
      <dsp:nvSpPr>
        <dsp:cNvPr id="0" name=""/>
        <dsp:cNvSpPr/>
      </dsp:nvSpPr>
      <dsp:spPr>
        <a:xfrm>
          <a:off x="0" y="91473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338703"/>
                <a:satOff val="-1658"/>
                <a:lumOff val="931"/>
                <a:alphaOff val="0"/>
                <a:tint val="98000"/>
                <a:lumMod val="114000"/>
              </a:schemeClr>
            </a:gs>
            <a:gs pos="100000">
              <a:schemeClr val="accent2">
                <a:hueOff val="338703"/>
                <a:satOff val="-1658"/>
                <a:lumOff val="93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338703"/>
              <a:satOff val="-1658"/>
              <a:lumOff val="93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C5B60E-EF84-427D-85C3-C090E559CD95}">
      <dsp:nvSpPr>
        <dsp:cNvPr id="0" name=""/>
        <dsp:cNvSpPr/>
      </dsp:nvSpPr>
      <dsp:spPr>
        <a:xfrm>
          <a:off x="0" y="914734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Programa tarjetas RFID</a:t>
          </a:r>
          <a:endParaRPr lang="en-US" sz="3000" kern="1200"/>
        </a:p>
      </dsp:txBody>
      <dsp:txXfrm>
        <a:off x="0" y="914734"/>
        <a:ext cx="6496050" cy="914176"/>
      </dsp:txXfrm>
    </dsp:sp>
    <dsp:sp modelId="{C4120721-65B1-4263-A96C-068E52D7CDAB}">
      <dsp:nvSpPr>
        <dsp:cNvPr id="0" name=""/>
        <dsp:cNvSpPr/>
      </dsp:nvSpPr>
      <dsp:spPr>
        <a:xfrm>
          <a:off x="0" y="1828911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677407"/>
                <a:satOff val="-3316"/>
                <a:lumOff val="1862"/>
                <a:alphaOff val="0"/>
                <a:tint val="98000"/>
                <a:lumMod val="114000"/>
              </a:schemeClr>
            </a:gs>
            <a:gs pos="100000">
              <a:schemeClr val="accent2">
                <a:hueOff val="677407"/>
                <a:satOff val="-3316"/>
                <a:lumOff val="186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677407"/>
              <a:satOff val="-3316"/>
              <a:lumOff val="186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0C3F31-DF28-458D-9B42-5651F95C379D}">
      <dsp:nvSpPr>
        <dsp:cNvPr id="0" name=""/>
        <dsp:cNvSpPr/>
      </dsp:nvSpPr>
      <dsp:spPr>
        <a:xfrm>
          <a:off x="0" y="1828911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Conexión modulo Bluetooth</a:t>
          </a:r>
          <a:endParaRPr lang="en-US" sz="3000" kern="1200"/>
        </a:p>
      </dsp:txBody>
      <dsp:txXfrm>
        <a:off x="0" y="1828911"/>
        <a:ext cx="6496050" cy="914176"/>
      </dsp:txXfrm>
    </dsp:sp>
    <dsp:sp modelId="{0E6B883B-9D16-420D-BCAC-08B4BE0A7117}">
      <dsp:nvSpPr>
        <dsp:cNvPr id="0" name=""/>
        <dsp:cNvSpPr/>
      </dsp:nvSpPr>
      <dsp:spPr>
        <a:xfrm>
          <a:off x="0" y="2743088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1016110"/>
                <a:satOff val="-4974"/>
                <a:lumOff val="2794"/>
                <a:alphaOff val="0"/>
                <a:tint val="98000"/>
                <a:lumMod val="114000"/>
              </a:schemeClr>
            </a:gs>
            <a:gs pos="100000">
              <a:schemeClr val="accent2">
                <a:hueOff val="1016110"/>
                <a:satOff val="-4974"/>
                <a:lumOff val="279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016110"/>
              <a:satOff val="-4974"/>
              <a:lumOff val="279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3B661A-A9DF-48EB-A600-F37576837867}">
      <dsp:nvSpPr>
        <dsp:cNvPr id="0" name=""/>
        <dsp:cNvSpPr/>
      </dsp:nvSpPr>
      <dsp:spPr>
        <a:xfrm>
          <a:off x="0" y="2743088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Programa para calculo del servo</a:t>
          </a:r>
          <a:endParaRPr lang="en-US" sz="3000" kern="1200"/>
        </a:p>
      </dsp:txBody>
      <dsp:txXfrm>
        <a:off x="0" y="2743088"/>
        <a:ext cx="6496050" cy="914176"/>
      </dsp:txXfrm>
    </dsp:sp>
    <dsp:sp modelId="{90915653-0310-47B9-8F5B-BA64C2689146}">
      <dsp:nvSpPr>
        <dsp:cNvPr id="0" name=""/>
        <dsp:cNvSpPr/>
      </dsp:nvSpPr>
      <dsp:spPr>
        <a:xfrm>
          <a:off x="0" y="365726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1354814"/>
                <a:satOff val="-6632"/>
                <a:lumOff val="3725"/>
                <a:alphaOff val="0"/>
                <a:tint val="98000"/>
                <a:lumMod val="114000"/>
              </a:schemeClr>
            </a:gs>
            <a:gs pos="100000">
              <a:schemeClr val="accent2">
                <a:hueOff val="1354814"/>
                <a:satOff val="-6632"/>
                <a:lumOff val="372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1354814"/>
              <a:satOff val="-6632"/>
              <a:lumOff val="372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BB8A88-1051-4AF9-B6D9-68ADE4B16AB0}">
      <dsp:nvSpPr>
        <dsp:cNvPr id="0" name=""/>
        <dsp:cNvSpPr/>
      </dsp:nvSpPr>
      <dsp:spPr>
        <a:xfrm>
          <a:off x="0" y="3657265"/>
          <a:ext cx="6496050" cy="9141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/>
            <a:t>Cantidad de pines</a:t>
          </a:r>
          <a:endParaRPr lang="en-US" sz="3000" kern="1200"/>
        </a:p>
      </dsp:txBody>
      <dsp:txXfrm>
        <a:off x="0" y="3657265"/>
        <a:ext cx="6496050" cy="9141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546F8F-580D-4E04-9058-FD518EE44517}">
      <dsp:nvSpPr>
        <dsp:cNvPr id="0" name=""/>
        <dsp:cNvSpPr/>
      </dsp:nvSpPr>
      <dsp:spPr>
        <a:xfrm>
          <a:off x="1330" y="146037"/>
          <a:ext cx="5187004" cy="311220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100" b="0" i="0" kern="1200"/>
            <a:t>Potencialidad del Arduino</a:t>
          </a:r>
          <a:endParaRPr lang="en-US" sz="5100" kern="1200"/>
        </a:p>
      </dsp:txBody>
      <dsp:txXfrm>
        <a:off x="1330" y="146037"/>
        <a:ext cx="5187004" cy="3112202"/>
      </dsp:txXfrm>
    </dsp:sp>
    <dsp:sp modelId="{A3054A34-4E4D-4E4A-86AD-F553D01D9A43}">
      <dsp:nvSpPr>
        <dsp:cNvPr id="0" name=""/>
        <dsp:cNvSpPr/>
      </dsp:nvSpPr>
      <dsp:spPr>
        <a:xfrm>
          <a:off x="5707035" y="146037"/>
          <a:ext cx="5187004" cy="311220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100" b="0" i="0" kern="1200"/>
            <a:t>Precio económico de la cerradura</a:t>
          </a:r>
          <a:endParaRPr lang="en-US" sz="5100" kern="1200"/>
        </a:p>
      </dsp:txBody>
      <dsp:txXfrm>
        <a:off x="5707035" y="146037"/>
        <a:ext cx="5187004" cy="31122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7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41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59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9815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85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642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74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58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86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0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981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52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48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42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512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6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82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759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8.png"/><Relationship Id="rId4" Type="http://schemas.openxmlformats.org/officeDocument/2006/relationships/diagramData" Target="../diagrams/data2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12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3">
            <a:extLst>
              <a:ext uri="{FF2B5EF4-FFF2-40B4-BE49-F238E27FC236}">
                <a16:creationId xmlns:a16="http://schemas.microsoft.com/office/drawing/2014/main" id="{E84D6DFE-A114-08B2-D798-B5C0CF6498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33"/>
          <a:stretch/>
        </p:blipFill>
        <p:spPr>
          <a:xfrm>
            <a:off x="20" y="10"/>
            <a:ext cx="12185884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6AAB80-ED3D-AB9D-E323-D6360E9A3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951" y="341832"/>
            <a:ext cx="6894576" cy="2304246"/>
          </a:xfrm>
        </p:spPr>
        <p:txBody>
          <a:bodyPr anchor="b">
            <a:normAutofit/>
          </a:bodyPr>
          <a:lstStyle/>
          <a:p>
            <a:r>
              <a:rPr lang="es-AR" dirty="0"/>
              <a:t>Cerradura Electrónica</a:t>
            </a:r>
          </a:p>
        </p:txBody>
      </p:sp>
    </p:spTree>
    <p:extLst>
      <p:ext uri="{BB962C8B-B14F-4D97-AF65-F5344CB8AC3E}">
        <p14:creationId xmlns:p14="http://schemas.microsoft.com/office/powerpoint/2010/main" val="149883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6919D-FCE8-047B-40C5-A18CD279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3325731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AR" sz="3600"/>
              <a:t>Utilidad y beneficios de la cerradura</a:t>
            </a:r>
          </a:p>
        </p:txBody>
      </p:sp>
      <p:pic>
        <p:nvPicPr>
          <p:cNvPr id="9" name="Imagen 8" descr="Hombre parado junto a una puerta&#10;&#10;Descripción generada automáticamente con confianza media">
            <a:extLst>
              <a:ext uri="{FF2B5EF4-FFF2-40B4-BE49-F238E27FC236}">
                <a16:creationId xmlns:a16="http://schemas.microsoft.com/office/drawing/2014/main" id="{D928F557-FF0B-237A-0651-F867C26BC5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1" r="904"/>
          <a:stretch/>
        </p:blipFill>
        <p:spPr>
          <a:xfrm>
            <a:off x="4613644" y="609368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pic>
        <p:nvPicPr>
          <p:cNvPr id="7" name="Imagen 6" descr="Teclado de computadora&#10;&#10;Descripción generada automáticamente">
            <a:extLst>
              <a:ext uri="{FF2B5EF4-FFF2-40B4-BE49-F238E27FC236}">
                <a16:creationId xmlns:a16="http://schemas.microsoft.com/office/drawing/2014/main" id="{AA0B1EF9-FD3B-9A1C-1D51-4045D16658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5" r="19316" b="-1"/>
          <a:stretch/>
        </p:blipFill>
        <p:spPr>
          <a:xfrm>
            <a:off x="8135262" y="609601"/>
            <a:ext cx="3409037" cy="56387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54E2689-26D4-44B0-9175-57BD88CF2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2CAAEF-D858-FA4F-C5A2-4EA3B4C44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6" y="3228028"/>
            <a:ext cx="3329666" cy="2172913"/>
          </a:xfrm>
        </p:spPr>
        <p:txBody>
          <a:bodyPr>
            <a:normAutofit/>
          </a:bodyPr>
          <a:lstStyle/>
          <a:p>
            <a:r>
              <a:rPr lang="es-AR" dirty="0"/>
              <a:t>Agilizar el proceso de ingreso al laboratorio</a:t>
            </a:r>
          </a:p>
          <a:p>
            <a:r>
              <a:rPr lang="es-AR" dirty="0"/>
              <a:t>Aumentar la seguridad</a:t>
            </a:r>
          </a:p>
        </p:txBody>
      </p:sp>
    </p:spTree>
    <p:extLst>
      <p:ext uri="{BB962C8B-B14F-4D97-AF65-F5344CB8AC3E}">
        <p14:creationId xmlns:p14="http://schemas.microsoft.com/office/powerpoint/2010/main" val="350487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EDEC1C-0DC4-6660-1B40-CC232186B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EBEBEB"/>
                </a:solidFill>
              </a:rPr>
              <a:t>Conclusión</a:t>
            </a:r>
            <a:endParaRPr lang="es-AR">
              <a:solidFill>
                <a:srgbClr val="EBEBEB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930EC70-D43B-9610-F463-1835F22B8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04329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4205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BDA9A5-D9BF-37F3-E274-4CFFD3527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s-AR" dirty="0"/>
              <a:t>Integrantes grupo 6</a:t>
            </a:r>
            <a:endParaRPr lang="es-A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F1DFE-89D4-9906-3346-67B9C14FA7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35" r="-2" b="4551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E2FAE-FA60-497B-B2CB-7702C6F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D020E-0A8D-FFEE-34DE-D4ACDB1A3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3809999"/>
          </a:xfrm>
        </p:spPr>
        <p:txBody>
          <a:bodyPr>
            <a:normAutofit/>
          </a:bodyPr>
          <a:lstStyle/>
          <a:p>
            <a:r>
              <a:rPr lang="es-AR" dirty="0"/>
              <a:t>Federico </a:t>
            </a:r>
            <a:r>
              <a:rPr lang="es-AR" dirty="0" err="1"/>
              <a:t>Casani</a:t>
            </a:r>
            <a:endParaRPr lang="es-AR" dirty="0"/>
          </a:p>
          <a:p>
            <a:r>
              <a:rPr lang="es-AR" dirty="0"/>
              <a:t>Alessandro </a:t>
            </a:r>
            <a:r>
              <a:rPr lang="es-AR" dirty="0" err="1"/>
              <a:t>Chiavarino</a:t>
            </a:r>
            <a:endParaRPr lang="es-AR" dirty="0"/>
          </a:p>
          <a:p>
            <a:r>
              <a:rPr lang="es-AR" dirty="0"/>
              <a:t>Francisco Muñoz</a:t>
            </a:r>
          </a:p>
        </p:txBody>
      </p:sp>
    </p:spTree>
    <p:extLst>
      <p:ext uri="{BB962C8B-B14F-4D97-AF65-F5344CB8AC3E}">
        <p14:creationId xmlns:p14="http://schemas.microsoft.com/office/powerpoint/2010/main" val="3067719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03098-8F95-6453-B737-299754C95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s-AR" dirty="0"/>
              <a:t>Antecedentes</a:t>
            </a:r>
            <a:br>
              <a:rPr lang="es-AR" dirty="0"/>
            </a:br>
            <a:endParaRPr lang="es-AR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Un par de tijeras&#10;&#10;Descripción generada automáticamente con confianza media">
            <a:extLst>
              <a:ext uri="{FF2B5EF4-FFF2-40B4-BE49-F238E27FC236}">
                <a16:creationId xmlns:a16="http://schemas.microsoft.com/office/drawing/2014/main" id="{6614CBE4-050B-2C1A-ECAF-9397365A45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729325"/>
            <a:ext cx="5449471" cy="3078950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630FAF9-9F7B-651A-B7F7-87C8C54F6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001" y="4085841"/>
            <a:ext cx="1864566" cy="2162557"/>
          </a:xfrm>
          <a:prstGeom prst="rect">
            <a:avLst/>
          </a:prstGeom>
          <a:effectLst/>
        </p:spPr>
      </p:pic>
      <p:pic>
        <p:nvPicPr>
          <p:cNvPr id="5" name="Imagen 4" descr="Mujer sentada en un escritorio&#10;&#10;Descripción generada automáticamente con confianza baja">
            <a:extLst>
              <a:ext uri="{FF2B5EF4-FFF2-40B4-BE49-F238E27FC236}">
                <a16:creationId xmlns:a16="http://schemas.microsoft.com/office/drawing/2014/main" id="{2D166CAD-98E1-F550-9FD2-F0E548CB0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9" y="4388648"/>
            <a:ext cx="2627752" cy="1556942"/>
          </a:xfrm>
          <a:prstGeom prst="rect">
            <a:avLst/>
          </a:prstGeom>
          <a:effectLst/>
        </p:spPr>
      </p:pic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E23A17D-F98C-D473-D147-1D82354995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891011"/>
              </p:ext>
            </p:extLst>
          </p:nvPr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25011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05F5F-C637-BBB9-CE3A-B911754F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s-AR"/>
              <a:t>Idea Principal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1F06C3F-35EE-478B-B96B-1247519C7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7191 h 6985200"/>
              <a:gd name="connsiteX6" fmla="*/ 1 w 6858001"/>
              <a:gd name="connsiteY6" fmla="*/ 887191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7191"/>
                </a:lnTo>
                <a:lnTo>
                  <a:pt x="1" y="887191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72742D7C-18EF-4DDC-B3B1-7D394C34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magen que contiene estructuras metálicas, bisagra&#10;&#10;Descripción generada automáticamente">
            <a:extLst>
              <a:ext uri="{FF2B5EF4-FFF2-40B4-BE49-F238E27FC236}">
                <a16:creationId xmlns:a16="http://schemas.microsoft.com/office/drawing/2014/main" id="{ABE5E514-17BC-869A-48B9-96E0705977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0" y="746153"/>
            <a:ext cx="5449471" cy="3045293"/>
          </a:xfrm>
          <a:prstGeom prst="rect">
            <a:avLst/>
          </a:prstGeom>
          <a:effectLst/>
        </p:spPr>
      </p:pic>
      <p:sp>
        <p:nvSpPr>
          <p:cNvPr id="30" name="Rectangle 17">
            <a:extLst>
              <a:ext uri="{FF2B5EF4-FFF2-40B4-BE49-F238E27FC236}">
                <a16:creationId xmlns:a16="http://schemas.microsoft.com/office/drawing/2014/main" id="{5DFB004C-C794-45CE-846D-166C532D6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Marcador de contenido 2">
            <a:extLst>
              <a:ext uri="{FF2B5EF4-FFF2-40B4-BE49-F238E27FC236}">
                <a16:creationId xmlns:a16="http://schemas.microsoft.com/office/drawing/2014/main" id="{8848D388-0E96-C1FD-C281-C90CAD6EE6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805806"/>
              </p:ext>
            </p:extLst>
          </p:nvPr>
        </p:nvGraphicFramePr>
        <p:xfrm>
          <a:off x="646113" y="2052918"/>
          <a:ext cx="4165146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agen 8" descr="Un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052A1EB5-EA6A-F6B9-AA23-6833A5C7B8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66" y="4085841"/>
            <a:ext cx="2344235" cy="2162557"/>
          </a:xfrm>
          <a:prstGeom prst="rect">
            <a:avLst/>
          </a:prstGeom>
          <a:effectLst/>
        </p:spPr>
      </p:pic>
      <p:pic>
        <p:nvPicPr>
          <p:cNvPr id="7" name="Imagen 6" descr="Mano sosteniendo un aparato electrónico&#10;&#10;Descripción generada automáticamente con confianza media">
            <a:extLst>
              <a:ext uri="{FF2B5EF4-FFF2-40B4-BE49-F238E27FC236}">
                <a16:creationId xmlns:a16="http://schemas.microsoft.com/office/drawing/2014/main" id="{2A7E55B1-58CA-1224-090D-6AF2565EAD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29" y="4134513"/>
            <a:ext cx="2627752" cy="20652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47412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DBE8-CEA6-2E72-EB77-A3850038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53315"/>
            <a:ext cx="9404723" cy="1400530"/>
          </a:xfrm>
        </p:spPr>
        <p:txBody>
          <a:bodyPr/>
          <a:lstStyle/>
          <a:p>
            <a:pPr algn="ctr"/>
            <a:r>
              <a:rPr lang="es-AR" dirty="0"/>
              <a:t>Componentes</a:t>
            </a:r>
          </a:p>
        </p:txBody>
      </p:sp>
      <p:graphicFrame>
        <p:nvGraphicFramePr>
          <p:cNvPr id="21" name="Marcador de contenido 2">
            <a:extLst>
              <a:ext uri="{FF2B5EF4-FFF2-40B4-BE49-F238E27FC236}">
                <a16:creationId xmlns:a16="http://schemas.microsoft.com/office/drawing/2014/main" id="{55D06B4B-600E-1A7F-BBAD-4727A9DAF8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1395159"/>
              </p:ext>
            </p:extLst>
          </p:nvPr>
        </p:nvGraphicFramePr>
        <p:xfrm>
          <a:off x="1104293" y="1343618"/>
          <a:ext cx="8946541" cy="5159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 descr="Un circuito electrónico&#10;&#10;Descripción generada automáticamente con confianza media">
            <a:extLst>
              <a:ext uri="{FF2B5EF4-FFF2-40B4-BE49-F238E27FC236}">
                <a16:creationId xmlns:a16="http://schemas.microsoft.com/office/drawing/2014/main" id="{8B27F9FC-EEBA-0E84-BFCA-B3DE0CA91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63" y="1205143"/>
            <a:ext cx="2340801" cy="1621255"/>
          </a:xfrm>
          <a:prstGeom prst="rect">
            <a:avLst/>
          </a:prstGeom>
        </p:spPr>
      </p:pic>
      <p:pic>
        <p:nvPicPr>
          <p:cNvPr id="7" name="Imagen 6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3158ADF-A986-16DA-EA48-D8FB0C9BE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25" y="2967598"/>
            <a:ext cx="1482670" cy="1621255"/>
          </a:xfrm>
          <a:prstGeom prst="rect">
            <a:avLst/>
          </a:prstGeom>
        </p:spPr>
      </p:pic>
      <p:pic>
        <p:nvPicPr>
          <p:cNvPr id="9" name="Imagen 8" descr="Imagen que contiene tabla, viejo, teléfono, sostener&#10;&#10;Descripción generada automáticamente">
            <a:extLst>
              <a:ext uri="{FF2B5EF4-FFF2-40B4-BE49-F238E27FC236}">
                <a16:creationId xmlns:a16="http://schemas.microsoft.com/office/drawing/2014/main" id="{4DB4E950-F3B5-E642-FD36-154C930AC9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925" y="4738321"/>
            <a:ext cx="1482670" cy="1925363"/>
          </a:xfrm>
          <a:prstGeom prst="rect">
            <a:avLst/>
          </a:prstGeom>
        </p:spPr>
      </p:pic>
      <p:pic>
        <p:nvPicPr>
          <p:cNvPr id="11" name="Imagen 10" descr="Imagen que contiene Texto&#10;&#10;Descripción generada automáticamente">
            <a:extLst>
              <a:ext uri="{FF2B5EF4-FFF2-40B4-BE49-F238E27FC236}">
                <a16:creationId xmlns:a16="http://schemas.microsoft.com/office/drawing/2014/main" id="{8B609F94-B462-BCC5-D976-3F704F3C62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87" y="1457918"/>
            <a:ext cx="2192937" cy="1621255"/>
          </a:xfrm>
          <a:prstGeom prst="rect">
            <a:avLst/>
          </a:prstGeom>
        </p:spPr>
      </p:pic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44C592B-CDE4-6F50-05CB-07895138FA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318" y="1455947"/>
            <a:ext cx="2029513" cy="1621255"/>
          </a:xfrm>
          <a:prstGeom prst="rect">
            <a:avLst/>
          </a:prstGeom>
        </p:spPr>
      </p:pic>
      <p:pic>
        <p:nvPicPr>
          <p:cNvPr id="15" name="Imagen 14" descr="Un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AF3A49B2-EA3F-A3CA-A2E6-405D290F9B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76" y="4079746"/>
            <a:ext cx="2182647" cy="1813053"/>
          </a:xfrm>
          <a:prstGeom prst="rect">
            <a:avLst/>
          </a:prstGeom>
        </p:spPr>
      </p:pic>
      <p:pic>
        <p:nvPicPr>
          <p:cNvPr id="17" name="Imagen 16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E40DEDA1-9715-3072-C973-D88657588F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439" y="4079746"/>
            <a:ext cx="1955392" cy="18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6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6DC3E5-C200-FA79-EBBA-2069D781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0541" y="1450259"/>
            <a:ext cx="3753599" cy="1442153"/>
          </a:xfrm>
        </p:spPr>
        <p:txBody>
          <a:bodyPr>
            <a:normAutofit/>
          </a:bodyPr>
          <a:lstStyle/>
          <a:p>
            <a:r>
              <a:rPr lang="es-AR" sz="3600"/>
              <a:t>Aplicación APP INVENTOR</a:t>
            </a:r>
          </a:p>
        </p:txBody>
      </p:sp>
      <p:pic>
        <p:nvPicPr>
          <p:cNvPr id="5" name="Picture 4" descr="Candado encima de placa base de ordenador">
            <a:extLst>
              <a:ext uri="{FF2B5EF4-FFF2-40B4-BE49-F238E27FC236}">
                <a16:creationId xmlns:a16="http://schemas.microsoft.com/office/drawing/2014/main" id="{ABA753E4-7322-43D5-4373-544575B32E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93" b="2"/>
          <a:stretch/>
        </p:blipFill>
        <p:spPr>
          <a:xfrm>
            <a:off x="646532" y="1447799"/>
            <a:ext cx="6493910" cy="45720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2247E-5096-CB6C-4540-D2183EFA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9312" y="3072385"/>
            <a:ext cx="3754987" cy="2947415"/>
          </a:xfrm>
        </p:spPr>
        <p:txBody>
          <a:bodyPr>
            <a:normAutofit/>
          </a:bodyPr>
          <a:lstStyle/>
          <a:p>
            <a:r>
              <a:rPr lang="es-AR" sz="1800"/>
              <a:t>Requisitos</a:t>
            </a:r>
          </a:p>
          <a:p>
            <a:r>
              <a:rPr lang="es-AR" sz="1800"/>
              <a:t>Instalación</a:t>
            </a:r>
          </a:p>
          <a:p>
            <a:r>
              <a:rPr lang="es-AR" sz="1800"/>
              <a:t>Registro de usuarios</a:t>
            </a:r>
          </a:p>
          <a:p>
            <a:r>
              <a:rPr lang="es-AR" sz="1800"/>
              <a:t>Apertura o cierre de la cerradura</a:t>
            </a:r>
          </a:p>
          <a:p>
            <a:endParaRPr lang="es-AR" sz="1800"/>
          </a:p>
        </p:txBody>
      </p:sp>
    </p:spTree>
    <p:extLst>
      <p:ext uri="{BB962C8B-B14F-4D97-AF65-F5344CB8AC3E}">
        <p14:creationId xmlns:p14="http://schemas.microsoft.com/office/powerpoint/2010/main" val="12360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7A20B5-494B-7F61-41A1-4E828B04F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851" y="159134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s-AR" sz="3600" dirty="0"/>
              <a:t>Precios aproximados de los componentes</a:t>
            </a:r>
          </a:p>
        </p:txBody>
      </p:sp>
      <p:graphicFrame>
        <p:nvGraphicFramePr>
          <p:cNvPr id="18" name="Marcador de contenido 2">
            <a:extLst>
              <a:ext uri="{FF2B5EF4-FFF2-40B4-BE49-F238E27FC236}">
                <a16:creationId xmlns:a16="http://schemas.microsoft.com/office/drawing/2014/main" id="{4EF68544-5A6A-5104-6DF9-C08C2FAD30D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75862" y="857257"/>
          <a:ext cx="6399930" cy="5248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572C73CE-7F43-898C-0AAF-4FFB94DF58CD}"/>
              </a:ext>
            </a:extLst>
          </p:cNvPr>
          <p:cNvSpPr txBox="1"/>
          <p:nvPr/>
        </p:nvSpPr>
        <p:spPr>
          <a:xfrm>
            <a:off x="608002" y="5084625"/>
            <a:ext cx="391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Precios tanto en pesos argentinos como en dólares blue = $ 290</a:t>
            </a:r>
          </a:p>
        </p:txBody>
      </p:sp>
    </p:spTree>
    <p:extLst>
      <p:ext uri="{BB962C8B-B14F-4D97-AF65-F5344CB8AC3E}">
        <p14:creationId xmlns:p14="http://schemas.microsoft.com/office/powerpoint/2010/main" val="351416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82DFA-7476-1120-CA83-F154CDCE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/>
              <a:t>Prototipo realizado en TINKERCAD</a:t>
            </a:r>
            <a:endParaRPr lang="es-AR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6A213C0-8603-2CFA-DB4E-C7EA32679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65" y="1400790"/>
            <a:ext cx="9086169" cy="5004492"/>
          </a:xfrm>
        </p:spPr>
      </p:pic>
    </p:spTree>
    <p:extLst>
      <p:ext uri="{BB962C8B-B14F-4D97-AF65-F5344CB8AC3E}">
        <p14:creationId xmlns:p14="http://schemas.microsoft.com/office/powerpoint/2010/main" val="202405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0AB71D-C813-BF5A-11D3-2A6D0CFAB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MX" sz="3200">
                <a:solidFill>
                  <a:srgbClr val="EBEBEB"/>
                </a:solidFill>
              </a:rPr>
              <a:t>Prototipo realizado en TINKERCAD 3D</a:t>
            </a:r>
            <a:endParaRPr lang="es-AR" sz="3200">
              <a:solidFill>
                <a:srgbClr val="EBEBEB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2037438-EC24-CEB7-CAA3-3A690CF18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561AE7-DC59-E0E5-B8D0-369BC3D6C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462" y="1447799"/>
            <a:ext cx="4737825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3921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399FA07-5554-EC87-9EBF-4F60601A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es-MX" sz="2700">
                <a:solidFill>
                  <a:srgbClr val="F2F2F2"/>
                </a:solidFill>
              </a:rPr>
              <a:t>Complicaciones y soluciones a estas</a:t>
            </a:r>
            <a:endParaRPr lang="es-AR" sz="2700">
              <a:solidFill>
                <a:srgbClr val="F2F2F2"/>
              </a:solidFill>
            </a:endParaRP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Marcador de contenido 2">
            <a:extLst>
              <a:ext uri="{FF2B5EF4-FFF2-40B4-BE49-F238E27FC236}">
                <a16:creationId xmlns:a16="http://schemas.microsoft.com/office/drawing/2014/main" id="{2B1EC3DC-1FAD-3B7A-5DEF-33023283D6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1232782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5327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2118aaf-5908-449a-9588-9ac1ce17000d" xsi:nil="true"/>
    <ReferenceId xmlns="b2eaf433-706b-4571-be3e-ddd714bbf1c8" xsi:nil="true"/>
    <lcf76f155ced4ddcb4097134ff3c332f xmlns="b2eaf433-706b-4571-be3e-ddd714bbf1c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33AA6E3D083EF4E8830DD236D8DF358" ma:contentTypeVersion="14" ma:contentTypeDescription="Crear nuevo documento." ma:contentTypeScope="" ma:versionID="39dbcaf579f7218389aeb5d011960d06">
  <xsd:schema xmlns:xsd="http://www.w3.org/2001/XMLSchema" xmlns:xs="http://www.w3.org/2001/XMLSchema" xmlns:p="http://schemas.microsoft.com/office/2006/metadata/properties" xmlns:ns2="b2eaf433-706b-4571-be3e-ddd714bbf1c8" xmlns:ns3="82118aaf-5908-449a-9588-9ac1ce17000d" targetNamespace="http://schemas.microsoft.com/office/2006/metadata/properties" ma:root="true" ma:fieldsID="babd47c273ecd14e25f5a6762a2516cd" ns2:_="" ns3:_="">
    <xsd:import namespace="b2eaf433-706b-4571-be3e-ddd714bbf1c8"/>
    <xsd:import namespace="82118aaf-5908-449a-9588-9ac1ce17000d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eaf433-706b-4571-be3e-ddd714bbf1c8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360c71d9-5ca2-40c6-81ed-bdb5b18a63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118aaf-5908-449a-9588-9ac1ce17000d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cbb3bc8-7317-4227-98bc-bfcf0bb4452f}" ma:internalName="TaxCatchAll" ma:showField="CatchAllData" ma:web="82118aaf-5908-449a-9588-9ac1ce1700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D1A259-70BE-42A3-B5D0-1B6917AEBF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ACCFCD4-5502-4024-9113-AF946B0D95BF}">
  <ds:schemaRefs>
    <ds:schemaRef ds:uri="http://schemas.microsoft.com/office/2006/metadata/properties"/>
    <ds:schemaRef ds:uri="http://schemas.microsoft.com/office/infopath/2007/PartnerControls"/>
    <ds:schemaRef ds:uri="82118aaf-5908-449a-9588-9ac1ce17000d"/>
    <ds:schemaRef ds:uri="b2eaf433-706b-4571-be3e-ddd714bbf1c8"/>
  </ds:schemaRefs>
</ds:datastoreItem>
</file>

<file path=customXml/itemProps3.xml><?xml version="1.0" encoding="utf-8"?>
<ds:datastoreItem xmlns:ds="http://schemas.openxmlformats.org/officeDocument/2006/customXml" ds:itemID="{3DEC11B8-073D-4868-AE3D-BA8316555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eaf433-706b-4571-be3e-ddd714bbf1c8"/>
    <ds:schemaRef ds:uri="82118aaf-5908-449a-9588-9ac1ce1700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268</Words>
  <Application>Microsoft Office PowerPoint</Application>
  <PresentationFormat>Panorámica</PresentationFormat>
  <Paragraphs>52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Cerradura Electrónica</vt:lpstr>
      <vt:lpstr>Antecedentes </vt:lpstr>
      <vt:lpstr>Idea Principal</vt:lpstr>
      <vt:lpstr>Componentes</vt:lpstr>
      <vt:lpstr>Aplicación APP INVENTOR</vt:lpstr>
      <vt:lpstr>Precios aproximados de los componentes</vt:lpstr>
      <vt:lpstr>Prototipo realizado en TINKERCAD</vt:lpstr>
      <vt:lpstr>Prototipo realizado en TINKERCAD 3D</vt:lpstr>
      <vt:lpstr>Complicaciones y soluciones a estas</vt:lpstr>
      <vt:lpstr>Utilidad y beneficios de la cerradura</vt:lpstr>
      <vt:lpstr>Conclusión</vt:lpstr>
      <vt:lpstr>Integrantes grupo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Cerradura Electrónica</dc:title>
  <dc:creator>Francisco Agustin Muñoz</dc:creator>
  <cp:lastModifiedBy>Francisco Agustin Muñoz</cp:lastModifiedBy>
  <cp:revision>7</cp:revision>
  <dcterms:created xsi:type="dcterms:W3CDTF">2022-11-11T00:59:12Z</dcterms:created>
  <dcterms:modified xsi:type="dcterms:W3CDTF">2022-11-30T21:57:47Z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0x010100933AA6E3D083EF4E8830DD236D8DF358</vt:lpwstr>
  </property>
</Properties>
</file>